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15" r:id="rId3"/>
    <p:sldId id="299" r:id="rId4"/>
    <p:sldId id="345" r:id="rId5"/>
    <p:sldId id="406" r:id="rId6"/>
    <p:sldId id="371" r:id="rId7"/>
    <p:sldId id="373" r:id="rId8"/>
    <p:sldId id="374" r:id="rId9"/>
    <p:sldId id="375" r:id="rId10"/>
    <p:sldId id="386" r:id="rId11"/>
    <p:sldId id="376" r:id="rId12"/>
    <p:sldId id="389" r:id="rId13"/>
    <p:sldId id="388" r:id="rId14"/>
    <p:sldId id="393" r:id="rId15"/>
    <p:sldId id="390" r:id="rId16"/>
    <p:sldId id="391" r:id="rId17"/>
    <p:sldId id="387" r:id="rId18"/>
    <p:sldId id="383" r:id="rId19"/>
    <p:sldId id="392" r:id="rId20"/>
    <p:sldId id="403" r:id="rId21"/>
    <p:sldId id="394" r:id="rId22"/>
    <p:sldId id="407" r:id="rId23"/>
    <p:sldId id="372" r:id="rId24"/>
    <p:sldId id="408" r:id="rId25"/>
    <p:sldId id="397" r:id="rId26"/>
    <p:sldId id="404" r:id="rId27"/>
    <p:sldId id="398" r:id="rId28"/>
    <p:sldId id="400" r:id="rId29"/>
    <p:sldId id="401" r:id="rId30"/>
    <p:sldId id="411" r:id="rId31"/>
    <p:sldId id="412" r:id="rId32"/>
    <p:sldId id="410" r:id="rId33"/>
    <p:sldId id="39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E63A450-7468-42D4-9672-A67987C5ABD8}">
          <p14:sldIdLst>
            <p14:sldId id="256"/>
            <p14:sldId id="315"/>
            <p14:sldId id="299"/>
            <p14:sldId id="345"/>
            <p14:sldId id="406"/>
            <p14:sldId id="371"/>
            <p14:sldId id="373"/>
            <p14:sldId id="374"/>
            <p14:sldId id="375"/>
            <p14:sldId id="386"/>
            <p14:sldId id="376"/>
            <p14:sldId id="389"/>
          </p14:sldIdLst>
        </p14:section>
        <p14:section name="Sección sin título" id="{6190CA05-E518-4FEE-9435-8954B0A76552}">
          <p14:sldIdLst>
            <p14:sldId id="388"/>
            <p14:sldId id="393"/>
            <p14:sldId id="390"/>
            <p14:sldId id="391"/>
            <p14:sldId id="387"/>
            <p14:sldId id="383"/>
            <p14:sldId id="392"/>
            <p14:sldId id="403"/>
            <p14:sldId id="394"/>
            <p14:sldId id="407"/>
            <p14:sldId id="372"/>
            <p14:sldId id="408"/>
            <p14:sldId id="397"/>
            <p14:sldId id="404"/>
            <p14:sldId id="398"/>
            <p14:sldId id="400"/>
            <p14:sldId id="401"/>
            <p14:sldId id="411"/>
            <p14:sldId id="412"/>
            <p14:sldId id="410"/>
            <p14:sldId id="3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7ED8"/>
    <a:srgbClr val="FCEBE0"/>
    <a:srgbClr val="003E65"/>
    <a:srgbClr val="094D63"/>
    <a:srgbClr val="CC5D12"/>
    <a:srgbClr val="BF5711"/>
    <a:srgbClr val="95440D"/>
    <a:srgbClr val="4C216D"/>
    <a:srgbClr val="CC9B00"/>
    <a:srgbClr val="E1C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DC75D5-605D-496A-B340-F5DD9E3BE935}" v="2315" dt="2019-07-26T16:51:59.701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6374" autoAdjust="0"/>
  </p:normalViewPr>
  <p:slideViewPr>
    <p:cSldViewPr snapToGrid="0">
      <p:cViewPr varScale="1">
        <p:scale>
          <a:sx n="112" d="100"/>
          <a:sy n="112" d="100"/>
        </p:scale>
        <p:origin x="14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Viracacha Viracacha" userId="3704d9b7-033d-41ad-847f-0e18a9b30a9a" providerId="ADAL" clId="{E2DC75D5-605D-496A-B340-F5DD9E3BE935}"/>
    <pc:docChg chg="undo custSel addSld delSld modSld sldOrd modSection">
      <pc:chgData name="Virginia Viracacha Viracacha" userId="3704d9b7-033d-41ad-847f-0e18a9b30a9a" providerId="ADAL" clId="{E2DC75D5-605D-496A-B340-F5DD9E3BE935}" dt="2019-07-26T16:51:59.701" v="2262" actId="403"/>
      <pc:docMkLst>
        <pc:docMk/>
      </pc:docMkLst>
      <pc:sldChg chg="addSp delSp modSp">
        <pc:chgData name="Virginia Viracacha Viracacha" userId="3704d9b7-033d-41ad-847f-0e18a9b30a9a" providerId="ADAL" clId="{E2DC75D5-605D-496A-B340-F5DD9E3BE935}" dt="2019-07-26T16:49:06.204" v="2234" actId="207"/>
        <pc:sldMkLst>
          <pc:docMk/>
          <pc:sldMk cId="2016291177" sldId="256"/>
        </pc:sldMkLst>
        <pc:spChg chg="mod">
          <ac:chgData name="Virginia Viracacha Viracacha" userId="3704d9b7-033d-41ad-847f-0e18a9b30a9a" providerId="ADAL" clId="{E2DC75D5-605D-496A-B340-F5DD9E3BE935}" dt="2019-07-26T16:49:06.204" v="2234" actId="207"/>
          <ac:spMkLst>
            <pc:docMk/>
            <pc:sldMk cId="2016291177" sldId="256"/>
            <ac:spMk id="2" creationId="{6FD04773-208E-4214-A786-E713068BBD4B}"/>
          </ac:spMkLst>
        </pc:spChg>
        <pc:graphicFrameChg chg="add del modGraphic">
          <ac:chgData name="Virginia Viracacha Viracacha" userId="3704d9b7-033d-41ad-847f-0e18a9b30a9a" providerId="ADAL" clId="{E2DC75D5-605D-496A-B340-F5DD9E3BE935}" dt="2019-07-26T16:46:42.330" v="2225" actId="478"/>
          <ac:graphicFrameMkLst>
            <pc:docMk/>
            <pc:sldMk cId="2016291177" sldId="256"/>
            <ac:graphicFrameMk id="4" creationId="{DC30B6F9-02D8-4C58-9675-DCDE5B7FD69C}"/>
          </ac:graphicFrameMkLst>
        </pc:graphicFrameChg>
        <pc:picChg chg="add mod ord modCrop">
          <ac:chgData name="Virginia Viracacha Viracacha" userId="3704d9b7-033d-41ad-847f-0e18a9b30a9a" providerId="ADAL" clId="{E2DC75D5-605D-496A-B340-F5DD9E3BE935}" dt="2019-07-26T16:48:53.947" v="2233"/>
          <ac:picMkLst>
            <pc:docMk/>
            <pc:sldMk cId="2016291177" sldId="256"/>
            <ac:picMk id="5" creationId="{0C2D28F2-47F3-4942-8B65-D5BE283014FE}"/>
          </ac:picMkLst>
        </pc:picChg>
        <pc:picChg chg="del">
          <ac:chgData name="Virginia Viracacha Viracacha" userId="3704d9b7-033d-41ad-847f-0e18a9b30a9a" providerId="ADAL" clId="{E2DC75D5-605D-496A-B340-F5DD9E3BE935}" dt="2019-07-24T22:53:25.162" v="9" actId="478"/>
          <ac:picMkLst>
            <pc:docMk/>
            <pc:sldMk cId="2016291177" sldId="256"/>
            <ac:picMk id="5" creationId="{4A53BBDD-83BB-457C-B916-24B87F2C5E88}"/>
          </ac:picMkLst>
        </pc:picChg>
        <pc:picChg chg="del">
          <ac:chgData name="Virginia Viracacha Viracacha" userId="3704d9b7-033d-41ad-847f-0e18a9b30a9a" providerId="ADAL" clId="{E2DC75D5-605D-496A-B340-F5DD9E3BE935}" dt="2019-07-24T22:53:17.845" v="3" actId="478"/>
          <ac:picMkLst>
            <pc:docMk/>
            <pc:sldMk cId="2016291177" sldId="256"/>
            <ac:picMk id="6" creationId="{08B95375-9E8E-4578-947A-96E74024BBE8}"/>
          </ac:picMkLst>
        </pc:picChg>
      </pc:sldChg>
      <pc:sldChg chg="delSp modSp">
        <pc:chgData name="Virginia Viracacha Viracacha" userId="3704d9b7-033d-41ad-847f-0e18a9b30a9a" providerId="ADAL" clId="{E2DC75D5-605D-496A-B340-F5DD9E3BE935}" dt="2019-07-26T15:26:11.468" v="1978" actId="6549"/>
        <pc:sldMkLst>
          <pc:docMk/>
          <pc:sldMk cId="2507849807" sldId="299"/>
        </pc:sldMkLst>
        <pc:spChg chg="del mod">
          <ac:chgData name="Virginia Viracacha Viracacha" userId="3704d9b7-033d-41ad-847f-0e18a9b30a9a" providerId="ADAL" clId="{E2DC75D5-605D-496A-B340-F5DD9E3BE935}" dt="2019-07-25T01:42:51.789" v="1864" actId="478"/>
          <ac:spMkLst>
            <pc:docMk/>
            <pc:sldMk cId="2507849807" sldId="299"/>
            <ac:spMk id="3" creationId="{CBDC25B7-6664-47D2-BC7B-F41E595C6B4B}"/>
          </ac:spMkLst>
        </pc:spChg>
        <pc:spChg chg="mod">
          <ac:chgData name="Virginia Viracacha Viracacha" userId="3704d9b7-033d-41ad-847f-0e18a9b30a9a" providerId="ADAL" clId="{E2DC75D5-605D-496A-B340-F5DD9E3BE935}" dt="2019-07-26T15:26:11.468" v="1978" actId="6549"/>
          <ac:spMkLst>
            <pc:docMk/>
            <pc:sldMk cId="2507849807" sldId="299"/>
            <ac:spMk id="6" creationId="{00000000-0000-0000-0000-000000000000}"/>
          </ac:spMkLst>
        </pc:spChg>
        <pc:spChg chg="mod">
          <ac:chgData name="Virginia Viracacha Viracacha" userId="3704d9b7-033d-41ad-847f-0e18a9b30a9a" providerId="ADAL" clId="{E2DC75D5-605D-496A-B340-F5DD9E3BE935}" dt="2019-07-25T00:30:59.213" v="981" actId="20577"/>
          <ac:spMkLst>
            <pc:docMk/>
            <pc:sldMk cId="2507849807" sldId="299"/>
            <ac:spMk id="19" creationId="{7392045C-1684-4CBE-BB2A-D410897C0DFB}"/>
          </ac:spMkLst>
        </pc:spChg>
        <pc:spChg chg="mod">
          <ac:chgData name="Virginia Viracacha Viracacha" userId="3704d9b7-033d-41ad-847f-0e18a9b30a9a" providerId="ADAL" clId="{E2DC75D5-605D-496A-B340-F5DD9E3BE935}" dt="2019-07-24T22:55:11.916" v="42" actId="1076"/>
          <ac:spMkLst>
            <pc:docMk/>
            <pc:sldMk cId="2507849807" sldId="299"/>
            <ac:spMk id="27" creationId="{E0893D83-4EBC-4C19-9946-7875D2141C14}"/>
          </ac:spMkLst>
        </pc:spChg>
        <pc:spChg chg="mod">
          <ac:chgData name="Virginia Viracacha Viracacha" userId="3704d9b7-033d-41ad-847f-0e18a9b30a9a" providerId="ADAL" clId="{E2DC75D5-605D-496A-B340-F5DD9E3BE935}" dt="2019-07-24T22:54:56.542" v="35" actId="404"/>
          <ac:spMkLst>
            <pc:docMk/>
            <pc:sldMk cId="2507849807" sldId="299"/>
            <ac:spMk id="28" creationId="{B061C1FD-6660-4FDE-AA4F-9FF0A6E12E2C}"/>
          </ac:spMkLst>
        </pc:spChg>
        <pc:graphicFrameChg chg="mod">
          <ac:chgData name="Virginia Viracacha Viracacha" userId="3704d9b7-033d-41ad-847f-0e18a9b30a9a" providerId="ADAL" clId="{E2DC75D5-605D-496A-B340-F5DD9E3BE935}" dt="2019-07-25T00:04:22.950" v="165"/>
          <ac:graphicFrameMkLst>
            <pc:docMk/>
            <pc:sldMk cId="2507849807" sldId="299"/>
            <ac:graphicFrameMk id="14" creationId="{383E300E-C3A8-4834-9900-0A7595BA2C34}"/>
          </ac:graphicFrameMkLst>
        </pc:graphicFrameChg>
      </pc:sldChg>
      <pc:sldChg chg="modSp">
        <pc:chgData name="Virginia Viracacha Viracacha" userId="3704d9b7-033d-41ad-847f-0e18a9b30a9a" providerId="ADAL" clId="{E2DC75D5-605D-496A-B340-F5DD9E3BE935}" dt="2019-07-26T16:49:31.948" v="2239" actId="1076"/>
        <pc:sldMkLst>
          <pc:docMk/>
          <pc:sldMk cId="4205587507" sldId="315"/>
        </pc:sldMkLst>
        <pc:spChg chg="mod">
          <ac:chgData name="Virginia Viracacha Viracacha" userId="3704d9b7-033d-41ad-847f-0e18a9b30a9a" providerId="ADAL" clId="{E2DC75D5-605D-496A-B340-F5DD9E3BE935}" dt="2019-07-26T16:49:31.948" v="2239" actId="1076"/>
          <ac:spMkLst>
            <pc:docMk/>
            <pc:sldMk cId="4205587507" sldId="315"/>
            <ac:spMk id="197" creationId="{00000000-0000-0000-0000-000000000000}"/>
          </ac:spMkLst>
        </pc:spChg>
      </pc:sldChg>
      <pc:sldChg chg="addSp delSp modSp ord">
        <pc:chgData name="Virginia Viracacha Viracacha" userId="3704d9b7-033d-41ad-847f-0e18a9b30a9a" providerId="ADAL" clId="{E2DC75D5-605D-496A-B340-F5DD9E3BE935}" dt="2019-07-25T01:09:36.037" v="1431" actId="1076"/>
        <pc:sldMkLst>
          <pc:docMk/>
          <pc:sldMk cId="2145109584" sldId="345"/>
        </pc:sldMkLst>
        <pc:spChg chg="add del mod">
          <ac:chgData name="Virginia Viracacha Viracacha" userId="3704d9b7-033d-41ad-847f-0e18a9b30a9a" providerId="ADAL" clId="{E2DC75D5-605D-496A-B340-F5DD9E3BE935}" dt="2019-07-25T01:09:36.037" v="1431" actId="1076"/>
          <ac:spMkLst>
            <pc:docMk/>
            <pc:sldMk cId="2145109584" sldId="345"/>
            <ac:spMk id="7" creationId="{00000000-0000-0000-0000-000000000000}"/>
          </ac:spMkLst>
        </pc:spChg>
        <pc:spChg chg="del">
          <ac:chgData name="Virginia Viracacha Viracacha" userId="3704d9b7-033d-41ad-847f-0e18a9b30a9a" providerId="ADAL" clId="{E2DC75D5-605D-496A-B340-F5DD9E3BE935}" dt="2019-07-25T00:12:09.732" v="325" actId="478"/>
          <ac:spMkLst>
            <pc:docMk/>
            <pc:sldMk cId="2145109584" sldId="345"/>
            <ac:spMk id="8" creationId="{00000000-0000-0000-0000-000000000000}"/>
          </ac:spMkLst>
        </pc:spChg>
        <pc:spChg chg="del mod">
          <ac:chgData name="Virginia Viracacha Viracacha" userId="3704d9b7-033d-41ad-847f-0e18a9b30a9a" providerId="ADAL" clId="{E2DC75D5-605D-496A-B340-F5DD9E3BE935}" dt="2019-07-25T00:06:15.532" v="261" actId="478"/>
          <ac:spMkLst>
            <pc:docMk/>
            <pc:sldMk cId="2145109584" sldId="345"/>
            <ac:spMk id="11" creationId="{53631570-D46E-4DEF-999D-D159E2A59E3D}"/>
          </ac:spMkLst>
        </pc:spChg>
        <pc:graphicFrameChg chg="del">
          <ac:chgData name="Virginia Viracacha Viracacha" userId="3704d9b7-033d-41ad-847f-0e18a9b30a9a" providerId="ADAL" clId="{E2DC75D5-605D-496A-B340-F5DD9E3BE935}" dt="2019-07-25T00:03:25.212" v="143" actId="478"/>
          <ac:graphicFrameMkLst>
            <pc:docMk/>
            <pc:sldMk cId="2145109584" sldId="345"/>
            <ac:graphicFrameMk id="6" creationId="{00000000-0000-0000-0000-000000000000}"/>
          </ac:graphicFrameMkLst>
        </pc:graphicFrameChg>
      </pc:sldChg>
      <pc:sldChg chg="del">
        <pc:chgData name="Virginia Viracacha Viracacha" userId="3704d9b7-033d-41ad-847f-0e18a9b30a9a" providerId="ADAL" clId="{E2DC75D5-605D-496A-B340-F5DD9E3BE935}" dt="2019-07-25T00:03:03.721" v="142" actId="2696"/>
        <pc:sldMkLst>
          <pc:docMk/>
          <pc:sldMk cId="1318333444" sldId="347"/>
        </pc:sldMkLst>
      </pc:sldChg>
      <pc:sldChg chg="addSp delSp modSp mod">
        <pc:chgData name="Virginia Viracacha Viracacha" userId="3704d9b7-033d-41ad-847f-0e18a9b30a9a" providerId="ADAL" clId="{E2DC75D5-605D-496A-B340-F5DD9E3BE935}" dt="2019-07-26T16:50:47.900" v="2254" actId="207"/>
        <pc:sldMkLst>
          <pc:docMk/>
          <pc:sldMk cId="1295784961" sldId="371"/>
        </pc:sldMkLst>
        <pc:spChg chg="add mod">
          <ac:chgData name="Virginia Viracacha Viracacha" userId="3704d9b7-033d-41ad-847f-0e18a9b30a9a" providerId="ADAL" clId="{E2DC75D5-605D-496A-B340-F5DD9E3BE935}" dt="2019-07-25T00:50:42.702" v="1127" actId="2711"/>
          <ac:spMkLst>
            <pc:docMk/>
            <pc:sldMk cId="1295784961" sldId="371"/>
            <ac:spMk id="3" creationId="{40049907-7A47-4C70-B463-EC05B91325C6}"/>
          </ac:spMkLst>
        </pc:spChg>
        <pc:spChg chg="mod">
          <ac:chgData name="Virginia Viracacha Viracacha" userId="3704d9b7-033d-41ad-847f-0e18a9b30a9a" providerId="ADAL" clId="{E2DC75D5-605D-496A-B340-F5DD9E3BE935}" dt="2019-07-25T00:06:37.220" v="275" actId="20577"/>
          <ac:spMkLst>
            <pc:docMk/>
            <pc:sldMk cId="1295784961" sldId="371"/>
            <ac:spMk id="4" creationId="{00000000-0000-0000-0000-000000000000}"/>
          </ac:spMkLst>
        </pc:spChg>
        <pc:spChg chg="add del mod">
          <ac:chgData name="Virginia Viracacha Viracacha" userId="3704d9b7-033d-41ad-847f-0e18a9b30a9a" providerId="ADAL" clId="{E2DC75D5-605D-496A-B340-F5DD9E3BE935}" dt="2019-07-25T00:01:52.038" v="107" actId="478"/>
          <ac:spMkLst>
            <pc:docMk/>
            <pc:sldMk cId="1295784961" sldId="371"/>
            <ac:spMk id="6" creationId="{8E4B41F1-81BC-4EC6-9F1D-106F1AD1CB0B}"/>
          </ac:spMkLst>
        </pc:spChg>
        <pc:spChg chg="add del mod">
          <ac:chgData name="Virginia Viracacha Viracacha" userId="3704d9b7-033d-41ad-847f-0e18a9b30a9a" providerId="ADAL" clId="{E2DC75D5-605D-496A-B340-F5DD9E3BE935}" dt="2019-07-25T00:01:56.781" v="110" actId="478"/>
          <ac:spMkLst>
            <pc:docMk/>
            <pc:sldMk cId="1295784961" sldId="371"/>
            <ac:spMk id="7" creationId="{DE63E2A2-A088-4F84-B257-FD1DC06FA703}"/>
          </ac:spMkLst>
        </pc:spChg>
        <pc:spChg chg="add del">
          <ac:chgData name="Virginia Viracacha Viracacha" userId="3704d9b7-033d-41ad-847f-0e18a9b30a9a" providerId="ADAL" clId="{E2DC75D5-605D-496A-B340-F5DD9E3BE935}" dt="2019-07-25T00:00:17.836" v="73" actId="478"/>
          <ac:spMkLst>
            <pc:docMk/>
            <pc:sldMk cId="1295784961" sldId="371"/>
            <ac:spMk id="8" creationId="{4CB8CAB8-DD13-402A-8DA3-B660D78BE808}"/>
          </ac:spMkLst>
        </pc:spChg>
        <pc:spChg chg="add mod">
          <ac:chgData name="Virginia Viracacha Viracacha" userId="3704d9b7-033d-41ad-847f-0e18a9b30a9a" providerId="ADAL" clId="{E2DC75D5-605D-496A-B340-F5DD9E3BE935}" dt="2019-07-25T00:50:42.702" v="1127" actId="2711"/>
          <ac:spMkLst>
            <pc:docMk/>
            <pc:sldMk cId="1295784961" sldId="371"/>
            <ac:spMk id="9" creationId="{66058649-C3B6-4D60-B567-76FEC44C3902}"/>
          </ac:spMkLst>
        </pc:spChg>
        <pc:spChg chg="add mod">
          <ac:chgData name="Virginia Viracacha Viracacha" userId="3704d9b7-033d-41ad-847f-0e18a9b30a9a" providerId="ADAL" clId="{E2DC75D5-605D-496A-B340-F5DD9E3BE935}" dt="2019-07-25T00:50:42.702" v="1127" actId="2711"/>
          <ac:spMkLst>
            <pc:docMk/>
            <pc:sldMk cId="1295784961" sldId="371"/>
            <ac:spMk id="10" creationId="{5DC987B2-0EA5-4B54-A97B-62B974039509}"/>
          </ac:spMkLst>
        </pc:spChg>
        <pc:spChg chg="add mod">
          <ac:chgData name="Virginia Viracacha Viracacha" userId="3704d9b7-033d-41ad-847f-0e18a9b30a9a" providerId="ADAL" clId="{E2DC75D5-605D-496A-B340-F5DD9E3BE935}" dt="2019-07-25T00:04:59.117" v="221" actId="1036"/>
          <ac:spMkLst>
            <pc:docMk/>
            <pc:sldMk cId="1295784961" sldId="371"/>
            <ac:spMk id="11" creationId="{91AEB8D7-572F-42AC-ADA0-07CF1D1DE372}"/>
          </ac:spMkLst>
        </pc:spChg>
        <pc:spChg chg="add mod">
          <ac:chgData name="Virginia Viracacha Viracacha" userId="3704d9b7-033d-41ad-847f-0e18a9b30a9a" providerId="ADAL" clId="{E2DC75D5-605D-496A-B340-F5DD9E3BE935}" dt="2019-07-26T15:45:07.356" v="2217" actId="1076"/>
          <ac:spMkLst>
            <pc:docMk/>
            <pc:sldMk cId="1295784961" sldId="371"/>
            <ac:spMk id="12" creationId="{7B99A7BA-933A-4F46-A903-C6209D248027}"/>
          </ac:spMkLst>
        </pc:spChg>
        <pc:graphicFrameChg chg="del">
          <ac:chgData name="Virginia Viracacha Viracacha" userId="3704d9b7-033d-41ad-847f-0e18a9b30a9a" providerId="ADAL" clId="{E2DC75D5-605D-496A-B340-F5DD9E3BE935}" dt="2019-07-24T23:58:41.596" v="43" actId="478"/>
          <ac:graphicFrameMkLst>
            <pc:docMk/>
            <pc:sldMk cId="1295784961" sldId="371"/>
            <ac:graphicFrameMk id="2" creationId="{91AA6549-DF58-4D04-B64D-FAFCC8108B29}"/>
          </ac:graphicFrameMkLst>
        </pc:graphicFrameChg>
        <pc:graphicFrameChg chg="add mod">
          <ac:chgData name="Virginia Viracacha Viracacha" userId="3704d9b7-033d-41ad-847f-0e18a9b30a9a" providerId="ADAL" clId="{E2DC75D5-605D-496A-B340-F5DD9E3BE935}" dt="2019-07-26T16:50:47.900" v="2254" actId="207"/>
          <ac:graphicFrameMkLst>
            <pc:docMk/>
            <pc:sldMk cId="1295784961" sldId="371"/>
            <ac:graphicFrameMk id="5" creationId="{FFB6BFCC-E5B5-40B5-A5A2-5C3F4F4A2B61}"/>
          </ac:graphicFrameMkLst>
        </pc:graphicFrameChg>
      </pc:sldChg>
      <pc:sldChg chg="addSp delSp modSp mod">
        <pc:chgData name="Virginia Viracacha Viracacha" userId="3704d9b7-033d-41ad-847f-0e18a9b30a9a" providerId="ADAL" clId="{E2DC75D5-605D-496A-B340-F5DD9E3BE935}" dt="2019-07-26T16:50:31.346" v="2252" actId="1037"/>
        <pc:sldMkLst>
          <pc:docMk/>
          <pc:sldMk cId="3744382408" sldId="372"/>
        </pc:sldMkLst>
        <pc:spChg chg="add mod">
          <ac:chgData name="Virginia Viracacha Viracacha" userId="3704d9b7-033d-41ad-847f-0e18a9b30a9a" providerId="ADAL" clId="{E2DC75D5-605D-496A-B340-F5DD9E3BE935}" dt="2019-07-25T00:50:20.278" v="1124" actId="2711"/>
          <ac:spMkLst>
            <pc:docMk/>
            <pc:sldMk cId="3744382408" sldId="372"/>
            <ac:spMk id="6" creationId="{B1882038-361B-4F6C-BB76-3205F5B26501}"/>
          </ac:spMkLst>
        </pc:spChg>
        <pc:spChg chg="add mod">
          <ac:chgData name="Virginia Viracacha Viracacha" userId="3704d9b7-033d-41ad-847f-0e18a9b30a9a" providerId="ADAL" clId="{E2DC75D5-605D-496A-B340-F5DD9E3BE935}" dt="2019-07-25T00:50:20.278" v="1124" actId="2711"/>
          <ac:spMkLst>
            <pc:docMk/>
            <pc:sldMk cId="3744382408" sldId="372"/>
            <ac:spMk id="7" creationId="{D60B67C1-2EBF-468E-BB22-02ECF8E3A095}"/>
          </ac:spMkLst>
        </pc:spChg>
        <pc:spChg chg="add mod">
          <ac:chgData name="Virginia Viracacha Viracacha" userId="3704d9b7-033d-41ad-847f-0e18a9b30a9a" providerId="ADAL" clId="{E2DC75D5-605D-496A-B340-F5DD9E3BE935}" dt="2019-07-25T00:50:26.444" v="1126" actId="14100"/>
          <ac:spMkLst>
            <pc:docMk/>
            <pc:sldMk cId="3744382408" sldId="372"/>
            <ac:spMk id="8" creationId="{D8F16BF6-0865-4F26-9646-95F736D60333}"/>
          </ac:spMkLst>
        </pc:spChg>
        <pc:spChg chg="add mod">
          <ac:chgData name="Virginia Viracacha Viracacha" userId="3704d9b7-033d-41ad-847f-0e18a9b30a9a" providerId="ADAL" clId="{E2DC75D5-605D-496A-B340-F5DD9E3BE935}" dt="2019-07-26T15:20:16.238" v="1927" actId="121"/>
          <ac:spMkLst>
            <pc:docMk/>
            <pc:sldMk cId="3744382408" sldId="372"/>
            <ac:spMk id="9" creationId="{E95970F2-F5F3-42CD-AA5C-852FFA19FFD1}"/>
          </ac:spMkLst>
        </pc:spChg>
        <pc:graphicFrameChg chg="del">
          <ac:chgData name="Virginia Viracacha Viracacha" userId="3704d9b7-033d-41ad-847f-0e18a9b30a9a" providerId="ADAL" clId="{E2DC75D5-605D-496A-B340-F5DD9E3BE935}" dt="2019-07-25T00:12:30.134" v="326" actId="478"/>
          <ac:graphicFrameMkLst>
            <pc:docMk/>
            <pc:sldMk cId="3744382408" sldId="372"/>
            <ac:graphicFrameMk id="3" creationId="{F9B14615-1B69-4F4B-A4C9-CBF34E2BEE43}"/>
          </ac:graphicFrameMkLst>
        </pc:graphicFrameChg>
        <pc:graphicFrameChg chg="add mod">
          <ac:chgData name="Virginia Viracacha Viracacha" userId="3704d9b7-033d-41ad-847f-0e18a9b30a9a" providerId="ADAL" clId="{E2DC75D5-605D-496A-B340-F5DD9E3BE935}" dt="2019-07-26T16:50:31.346" v="2252" actId="1037"/>
          <ac:graphicFrameMkLst>
            <pc:docMk/>
            <pc:sldMk cId="3744382408" sldId="372"/>
            <ac:graphicFrameMk id="5" creationId="{069B8AC4-5D1F-4B7C-A29A-3CC308268DF7}"/>
          </ac:graphicFrameMkLst>
        </pc:graphicFrameChg>
      </pc:sldChg>
      <pc:sldChg chg="modSp">
        <pc:chgData name="Virginia Viracacha Viracacha" userId="3704d9b7-033d-41ad-847f-0e18a9b30a9a" providerId="ADAL" clId="{E2DC75D5-605D-496A-B340-F5DD9E3BE935}" dt="2019-07-25T00:41:38.365" v="991" actId="20577"/>
        <pc:sldMkLst>
          <pc:docMk/>
          <pc:sldMk cId="1380338710" sldId="373"/>
        </pc:sldMkLst>
        <pc:spChg chg="mod">
          <ac:chgData name="Virginia Viracacha Viracacha" userId="3704d9b7-033d-41ad-847f-0e18a9b30a9a" providerId="ADAL" clId="{E2DC75D5-605D-496A-B340-F5DD9E3BE935}" dt="2019-07-25T00:37:24.958" v="989" actId="20577"/>
          <ac:spMkLst>
            <pc:docMk/>
            <pc:sldMk cId="1380338710" sldId="373"/>
            <ac:spMk id="33" creationId="{7AB69236-5A7D-49EB-8165-D12584333960}"/>
          </ac:spMkLst>
        </pc:spChg>
        <pc:spChg chg="mod">
          <ac:chgData name="Virginia Viracacha Viracacha" userId="3704d9b7-033d-41ad-847f-0e18a9b30a9a" providerId="ADAL" clId="{E2DC75D5-605D-496A-B340-F5DD9E3BE935}" dt="2019-07-25T00:41:38.365" v="991" actId="20577"/>
          <ac:spMkLst>
            <pc:docMk/>
            <pc:sldMk cId="1380338710" sldId="373"/>
            <ac:spMk id="34" creationId="{FFA13895-E507-4D62-ACB1-92508223241B}"/>
          </ac:spMkLst>
        </pc:spChg>
      </pc:sldChg>
      <pc:sldChg chg="modSp">
        <pc:chgData name="Virginia Viracacha Viracacha" userId="3704d9b7-033d-41ad-847f-0e18a9b30a9a" providerId="ADAL" clId="{E2DC75D5-605D-496A-B340-F5DD9E3BE935}" dt="2019-07-25T00:42:20.436" v="1003" actId="20577"/>
        <pc:sldMkLst>
          <pc:docMk/>
          <pc:sldMk cId="2429926832" sldId="374"/>
        </pc:sldMkLst>
        <pc:spChg chg="mod">
          <ac:chgData name="Virginia Viracacha Viracacha" userId="3704d9b7-033d-41ad-847f-0e18a9b30a9a" providerId="ADAL" clId="{E2DC75D5-605D-496A-B340-F5DD9E3BE935}" dt="2019-07-25T00:42:02.100" v="993" actId="20577"/>
          <ac:spMkLst>
            <pc:docMk/>
            <pc:sldMk cId="2429926832" sldId="374"/>
            <ac:spMk id="33" creationId="{7AB69236-5A7D-49EB-8165-D12584333960}"/>
          </ac:spMkLst>
        </pc:spChg>
        <pc:spChg chg="mod">
          <ac:chgData name="Virginia Viracacha Viracacha" userId="3704d9b7-033d-41ad-847f-0e18a9b30a9a" providerId="ADAL" clId="{E2DC75D5-605D-496A-B340-F5DD9E3BE935}" dt="2019-07-25T00:42:07.365" v="997" actId="20577"/>
          <ac:spMkLst>
            <pc:docMk/>
            <pc:sldMk cId="2429926832" sldId="374"/>
            <ac:spMk id="55" creationId="{3FDBE6A7-2F75-4A32-AC14-BD12604E3997}"/>
          </ac:spMkLst>
        </pc:spChg>
        <pc:spChg chg="mod">
          <ac:chgData name="Virginia Viracacha Viracacha" userId="3704d9b7-033d-41ad-847f-0e18a9b30a9a" providerId="ADAL" clId="{E2DC75D5-605D-496A-B340-F5DD9E3BE935}" dt="2019-07-25T00:42:16.781" v="1001" actId="20577"/>
          <ac:spMkLst>
            <pc:docMk/>
            <pc:sldMk cId="2429926832" sldId="374"/>
            <ac:spMk id="57" creationId="{17108358-8C46-4357-B539-2654A933EFB8}"/>
          </ac:spMkLst>
        </pc:spChg>
        <pc:spChg chg="mod">
          <ac:chgData name="Virginia Viracacha Viracacha" userId="3704d9b7-033d-41ad-847f-0e18a9b30a9a" providerId="ADAL" clId="{E2DC75D5-605D-496A-B340-F5DD9E3BE935}" dt="2019-07-25T00:42:20.436" v="1003" actId="20577"/>
          <ac:spMkLst>
            <pc:docMk/>
            <pc:sldMk cId="2429926832" sldId="374"/>
            <ac:spMk id="58" creationId="{A89792F0-E172-4531-AD49-120552419354}"/>
          </ac:spMkLst>
        </pc:spChg>
      </pc:sldChg>
      <pc:sldChg chg="modSp">
        <pc:chgData name="Virginia Viracacha Viracacha" userId="3704d9b7-033d-41ad-847f-0e18a9b30a9a" providerId="ADAL" clId="{E2DC75D5-605D-496A-B340-F5DD9E3BE935}" dt="2019-07-25T00:42:51.844" v="1011" actId="20577"/>
        <pc:sldMkLst>
          <pc:docMk/>
          <pc:sldMk cId="1488684884" sldId="375"/>
        </pc:sldMkLst>
        <pc:spChg chg="mod">
          <ac:chgData name="Virginia Viracacha Viracacha" userId="3704d9b7-033d-41ad-847f-0e18a9b30a9a" providerId="ADAL" clId="{E2DC75D5-605D-496A-B340-F5DD9E3BE935}" dt="2019-07-25T00:42:36.724" v="1005" actId="20577"/>
          <ac:spMkLst>
            <pc:docMk/>
            <pc:sldMk cId="1488684884" sldId="375"/>
            <ac:spMk id="33" creationId="{7AB69236-5A7D-49EB-8165-D12584333960}"/>
          </ac:spMkLst>
        </pc:spChg>
        <pc:spChg chg="mod">
          <ac:chgData name="Virginia Viracacha Viracacha" userId="3704d9b7-033d-41ad-847f-0e18a9b30a9a" providerId="ADAL" clId="{E2DC75D5-605D-496A-B340-F5DD9E3BE935}" dt="2019-07-25T00:42:47.580" v="1007" actId="20577"/>
          <ac:spMkLst>
            <pc:docMk/>
            <pc:sldMk cId="1488684884" sldId="375"/>
            <ac:spMk id="34" creationId="{41FE4068-B057-41F9-9C0D-6E539C29FAA2}"/>
          </ac:spMkLst>
        </pc:spChg>
        <pc:spChg chg="mod">
          <ac:chgData name="Virginia Viracacha Viracacha" userId="3704d9b7-033d-41ad-847f-0e18a9b30a9a" providerId="ADAL" clId="{E2DC75D5-605D-496A-B340-F5DD9E3BE935}" dt="2019-07-25T00:42:51.844" v="1011" actId="20577"/>
          <ac:spMkLst>
            <pc:docMk/>
            <pc:sldMk cId="1488684884" sldId="375"/>
            <ac:spMk id="35" creationId="{C28F177E-3A37-45FE-AEA5-C1FDC0449335}"/>
          </ac:spMkLst>
        </pc:spChg>
      </pc:sldChg>
      <pc:sldChg chg="modSp">
        <pc:chgData name="Virginia Viracacha Viracacha" userId="3704d9b7-033d-41ad-847f-0e18a9b30a9a" providerId="ADAL" clId="{E2DC75D5-605D-496A-B340-F5DD9E3BE935}" dt="2019-07-25T00:43:52.843" v="1033" actId="14100"/>
        <pc:sldMkLst>
          <pc:docMk/>
          <pc:sldMk cId="3415088758" sldId="376"/>
        </pc:sldMkLst>
        <pc:spChg chg="mod">
          <ac:chgData name="Virginia Viracacha Viracacha" userId="3704d9b7-033d-41ad-847f-0e18a9b30a9a" providerId="ADAL" clId="{E2DC75D5-605D-496A-B340-F5DD9E3BE935}" dt="2019-07-25T00:43:24.844" v="1015" actId="20577"/>
          <ac:spMkLst>
            <pc:docMk/>
            <pc:sldMk cId="3415088758" sldId="376"/>
            <ac:spMk id="33" creationId="{7AB69236-5A7D-49EB-8165-D12584333960}"/>
          </ac:spMkLst>
        </pc:spChg>
        <pc:spChg chg="mod">
          <ac:chgData name="Virginia Viracacha Viracacha" userId="3704d9b7-033d-41ad-847f-0e18a9b30a9a" providerId="ADAL" clId="{E2DC75D5-605D-496A-B340-F5DD9E3BE935}" dt="2019-07-25T00:43:31.357" v="1019" actId="20577"/>
          <ac:spMkLst>
            <pc:docMk/>
            <pc:sldMk cId="3415088758" sldId="376"/>
            <ac:spMk id="51" creationId="{9E059F7D-2D30-4C89-8647-EE073550C392}"/>
          </ac:spMkLst>
        </pc:spChg>
        <pc:spChg chg="mod">
          <ac:chgData name="Virginia Viracacha Viracacha" userId="3704d9b7-033d-41ad-847f-0e18a9b30a9a" providerId="ADAL" clId="{E2DC75D5-605D-496A-B340-F5DD9E3BE935}" dt="2019-07-25T00:43:38.444" v="1023" actId="20577"/>
          <ac:spMkLst>
            <pc:docMk/>
            <pc:sldMk cId="3415088758" sldId="376"/>
            <ac:spMk id="53" creationId="{18A6BD03-DBA5-4AAC-AA5B-7FEEA89C7FCE}"/>
          </ac:spMkLst>
        </pc:spChg>
        <pc:spChg chg="mod">
          <ac:chgData name="Virginia Viracacha Viracacha" userId="3704d9b7-033d-41ad-847f-0e18a9b30a9a" providerId="ADAL" clId="{E2DC75D5-605D-496A-B340-F5DD9E3BE935}" dt="2019-07-25T00:43:44.292" v="1027" actId="20577"/>
          <ac:spMkLst>
            <pc:docMk/>
            <pc:sldMk cId="3415088758" sldId="376"/>
            <ac:spMk id="54" creationId="{F6E470E8-5EBE-4264-9B1A-EF33CF72E8AD}"/>
          </ac:spMkLst>
        </pc:spChg>
        <pc:spChg chg="mod">
          <ac:chgData name="Virginia Viracacha Viracacha" userId="3704d9b7-033d-41ad-847f-0e18a9b30a9a" providerId="ADAL" clId="{E2DC75D5-605D-496A-B340-F5DD9E3BE935}" dt="2019-07-25T00:43:52.843" v="1033" actId="14100"/>
          <ac:spMkLst>
            <pc:docMk/>
            <pc:sldMk cId="3415088758" sldId="376"/>
            <ac:spMk id="56" creationId="{BBA810E3-1B77-49AE-B207-2159C0029E97}"/>
          </ac:spMkLst>
        </pc:spChg>
      </pc:sldChg>
      <pc:sldChg chg="modSp">
        <pc:chgData name="Virginia Viracacha Viracacha" userId="3704d9b7-033d-41ad-847f-0e18a9b30a9a" providerId="ADAL" clId="{E2DC75D5-605D-496A-B340-F5DD9E3BE935}" dt="2019-07-25T00:47:27.484" v="1096" actId="14100"/>
        <pc:sldMkLst>
          <pc:docMk/>
          <pc:sldMk cId="3062011672" sldId="383"/>
        </pc:sldMkLst>
        <pc:spChg chg="mod">
          <ac:chgData name="Virginia Viracacha Viracacha" userId="3704d9b7-033d-41ad-847f-0e18a9b30a9a" providerId="ADAL" clId="{E2DC75D5-605D-496A-B340-F5DD9E3BE935}" dt="2019-07-25T00:47:09.805" v="1083" actId="20577"/>
          <ac:spMkLst>
            <pc:docMk/>
            <pc:sldMk cId="3062011672" sldId="383"/>
            <ac:spMk id="33" creationId="{7AB69236-5A7D-49EB-8165-D12584333960}"/>
          </ac:spMkLst>
        </pc:spChg>
        <pc:spChg chg="mod">
          <ac:chgData name="Virginia Viracacha Viracacha" userId="3704d9b7-033d-41ad-847f-0e18a9b30a9a" providerId="ADAL" clId="{E2DC75D5-605D-496A-B340-F5DD9E3BE935}" dt="2019-07-25T00:47:17.469" v="1088" actId="20577"/>
          <ac:spMkLst>
            <pc:docMk/>
            <pc:sldMk cId="3062011672" sldId="383"/>
            <ac:spMk id="35" creationId="{A5AD33A4-08CD-4E5A-8137-912F6777C072}"/>
          </ac:spMkLst>
        </pc:spChg>
        <pc:spChg chg="mod">
          <ac:chgData name="Virginia Viracacha Viracacha" userId="3704d9b7-033d-41ad-847f-0e18a9b30a9a" providerId="ADAL" clId="{E2DC75D5-605D-496A-B340-F5DD9E3BE935}" dt="2019-07-25T00:47:27.484" v="1096" actId="14100"/>
          <ac:spMkLst>
            <pc:docMk/>
            <pc:sldMk cId="3062011672" sldId="383"/>
            <ac:spMk id="36" creationId="{ECE113F8-D9D0-4579-A61B-D704C830AFE4}"/>
          </ac:spMkLst>
        </pc:spChg>
        <pc:spChg chg="mod">
          <ac:chgData name="Virginia Viracacha Viracacha" userId="3704d9b7-033d-41ad-847f-0e18a9b30a9a" providerId="ADAL" clId="{E2DC75D5-605D-496A-B340-F5DD9E3BE935}" dt="2019-07-25T00:47:24.556" v="1095" actId="20577"/>
          <ac:spMkLst>
            <pc:docMk/>
            <pc:sldMk cId="3062011672" sldId="383"/>
            <ac:spMk id="37" creationId="{E2EEEEB1-9226-4754-8F29-1F90E168566B}"/>
          </ac:spMkLst>
        </pc:spChg>
      </pc:sldChg>
      <pc:sldChg chg="modSp">
        <pc:chgData name="Virginia Viracacha Viracacha" userId="3704d9b7-033d-41ad-847f-0e18a9b30a9a" providerId="ADAL" clId="{E2DC75D5-605D-496A-B340-F5DD9E3BE935}" dt="2019-07-25T00:46:51.332" v="1081" actId="20577"/>
        <pc:sldMkLst>
          <pc:docMk/>
          <pc:sldMk cId="1328792953" sldId="387"/>
        </pc:sldMkLst>
        <pc:spChg chg="mod">
          <ac:chgData name="Virginia Viracacha Viracacha" userId="3704d9b7-033d-41ad-847f-0e18a9b30a9a" providerId="ADAL" clId="{E2DC75D5-605D-496A-B340-F5DD9E3BE935}" dt="2019-07-25T00:46:36.861" v="1075" actId="20577"/>
          <ac:spMkLst>
            <pc:docMk/>
            <pc:sldMk cId="1328792953" sldId="387"/>
            <ac:spMk id="33" creationId="{7AB69236-5A7D-49EB-8165-D12584333960}"/>
          </ac:spMkLst>
        </pc:spChg>
        <pc:spChg chg="mod">
          <ac:chgData name="Virginia Viracacha Viracacha" userId="3704d9b7-033d-41ad-847f-0e18a9b30a9a" providerId="ADAL" clId="{E2DC75D5-605D-496A-B340-F5DD9E3BE935}" dt="2019-07-25T00:46:41.980" v="1077" actId="20577"/>
          <ac:spMkLst>
            <pc:docMk/>
            <pc:sldMk cId="1328792953" sldId="387"/>
            <ac:spMk id="83" creationId="{9F3AA7BD-745B-4ECD-85F3-99B6FE809B3E}"/>
          </ac:spMkLst>
        </pc:spChg>
        <pc:spChg chg="mod">
          <ac:chgData name="Virginia Viracacha Viracacha" userId="3704d9b7-033d-41ad-847f-0e18a9b30a9a" providerId="ADAL" clId="{E2DC75D5-605D-496A-B340-F5DD9E3BE935}" dt="2019-07-25T00:46:47.036" v="1079" actId="20577"/>
          <ac:spMkLst>
            <pc:docMk/>
            <pc:sldMk cId="1328792953" sldId="387"/>
            <ac:spMk id="92" creationId="{73A7E277-B5E4-4AC7-8283-7BB5F0996A24}"/>
          </ac:spMkLst>
        </pc:spChg>
        <pc:spChg chg="mod">
          <ac:chgData name="Virginia Viracacha Viracacha" userId="3704d9b7-033d-41ad-847f-0e18a9b30a9a" providerId="ADAL" clId="{E2DC75D5-605D-496A-B340-F5DD9E3BE935}" dt="2019-07-25T00:46:51.332" v="1081" actId="20577"/>
          <ac:spMkLst>
            <pc:docMk/>
            <pc:sldMk cId="1328792953" sldId="387"/>
            <ac:spMk id="94" creationId="{DF580CAF-C7C8-4BC5-91DA-097CB10BB66D}"/>
          </ac:spMkLst>
        </pc:spChg>
      </pc:sldChg>
      <pc:sldChg chg="modSp">
        <pc:chgData name="Virginia Viracacha Viracacha" userId="3704d9b7-033d-41ad-847f-0e18a9b30a9a" providerId="ADAL" clId="{E2DC75D5-605D-496A-B340-F5DD9E3BE935}" dt="2019-07-25T00:44:42.237" v="1051" actId="20577"/>
        <pc:sldMkLst>
          <pc:docMk/>
          <pc:sldMk cId="2694485236" sldId="389"/>
        </pc:sldMkLst>
        <pc:spChg chg="mod">
          <ac:chgData name="Virginia Viracacha Viracacha" userId="3704d9b7-033d-41ad-847f-0e18a9b30a9a" providerId="ADAL" clId="{E2DC75D5-605D-496A-B340-F5DD9E3BE935}" dt="2019-07-25T00:44:13.516" v="1035" actId="20577"/>
          <ac:spMkLst>
            <pc:docMk/>
            <pc:sldMk cId="2694485236" sldId="389"/>
            <ac:spMk id="33" creationId="{7AB69236-5A7D-49EB-8165-D12584333960}"/>
          </ac:spMkLst>
        </pc:spChg>
        <pc:spChg chg="mod">
          <ac:chgData name="Virginia Viracacha Viracacha" userId="3704d9b7-033d-41ad-847f-0e18a9b30a9a" providerId="ADAL" clId="{E2DC75D5-605D-496A-B340-F5DD9E3BE935}" dt="2019-07-25T00:44:37.484" v="1047" actId="1036"/>
          <ac:spMkLst>
            <pc:docMk/>
            <pc:sldMk cId="2694485236" sldId="389"/>
            <ac:spMk id="47" creationId="{B424445E-0F26-46AD-9B06-4C71F9B42ADF}"/>
          </ac:spMkLst>
        </pc:spChg>
        <pc:spChg chg="mod">
          <ac:chgData name="Virginia Viracacha Viracacha" userId="3704d9b7-033d-41ad-847f-0e18a9b30a9a" providerId="ADAL" clId="{E2DC75D5-605D-496A-B340-F5DD9E3BE935}" dt="2019-07-25T00:44:42.237" v="1051" actId="20577"/>
          <ac:spMkLst>
            <pc:docMk/>
            <pc:sldMk cId="2694485236" sldId="389"/>
            <ac:spMk id="51" creationId="{C4F4B5DD-22E4-468B-8230-6D77EF341C8F}"/>
          </ac:spMkLst>
        </pc:spChg>
      </pc:sldChg>
      <pc:sldChg chg="modSp">
        <pc:chgData name="Virginia Viracacha Viracacha" userId="3704d9b7-033d-41ad-847f-0e18a9b30a9a" providerId="ADAL" clId="{E2DC75D5-605D-496A-B340-F5DD9E3BE935}" dt="2019-07-25T00:45:56.219" v="1063" actId="1076"/>
        <pc:sldMkLst>
          <pc:docMk/>
          <pc:sldMk cId="1910999037" sldId="390"/>
        </pc:sldMkLst>
        <pc:spChg chg="mod">
          <ac:chgData name="Virginia Viracacha Viracacha" userId="3704d9b7-033d-41ad-847f-0e18a9b30a9a" providerId="ADAL" clId="{E2DC75D5-605D-496A-B340-F5DD9E3BE935}" dt="2019-07-25T00:45:36.445" v="1057" actId="20577"/>
          <ac:spMkLst>
            <pc:docMk/>
            <pc:sldMk cId="1910999037" sldId="390"/>
            <ac:spMk id="33" creationId="{7AB69236-5A7D-49EB-8165-D12584333960}"/>
          </ac:spMkLst>
        </pc:spChg>
        <pc:spChg chg="mod">
          <ac:chgData name="Virginia Viracacha Viracacha" userId="3704d9b7-033d-41ad-847f-0e18a9b30a9a" providerId="ADAL" clId="{E2DC75D5-605D-496A-B340-F5DD9E3BE935}" dt="2019-07-25T00:45:41.348" v="1059" actId="20577"/>
          <ac:spMkLst>
            <pc:docMk/>
            <pc:sldMk cId="1910999037" sldId="390"/>
            <ac:spMk id="35" creationId="{9641796C-9800-4A33-8AD8-3C972698F708}"/>
          </ac:spMkLst>
        </pc:spChg>
        <pc:spChg chg="mod">
          <ac:chgData name="Virginia Viracacha Viracacha" userId="3704d9b7-033d-41ad-847f-0e18a9b30a9a" providerId="ADAL" clId="{E2DC75D5-605D-496A-B340-F5DD9E3BE935}" dt="2019-07-25T00:45:46.836" v="1061" actId="20577"/>
          <ac:spMkLst>
            <pc:docMk/>
            <pc:sldMk cId="1910999037" sldId="390"/>
            <ac:spMk id="36" creationId="{7489C0C2-9DC5-4B6A-A2F2-79E5E0552FBA}"/>
          </ac:spMkLst>
        </pc:spChg>
        <pc:spChg chg="mod">
          <ac:chgData name="Virginia Viracacha Viracacha" userId="3704d9b7-033d-41ad-847f-0e18a9b30a9a" providerId="ADAL" clId="{E2DC75D5-605D-496A-B340-F5DD9E3BE935}" dt="2019-07-25T00:45:56.219" v="1063" actId="1076"/>
          <ac:spMkLst>
            <pc:docMk/>
            <pc:sldMk cId="1910999037" sldId="390"/>
            <ac:spMk id="37" creationId="{55F32A84-1D41-4979-A2FB-30AD1C040662}"/>
          </ac:spMkLst>
        </pc:spChg>
      </pc:sldChg>
      <pc:sldChg chg="modSp">
        <pc:chgData name="Virginia Viracacha Viracacha" userId="3704d9b7-033d-41ad-847f-0e18a9b30a9a" providerId="ADAL" clId="{E2DC75D5-605D-496A-B340-F5DD9E3BE935}" dt="2019-07-25T00:46:18.925" v="1073" actId="20577"/>
        <pc:sldMkLst>
          <pc:docMk/>
          <pc:sldMk cId="2756660642" sldId="391"/>
        </pc:sldMkLst>
        <pc:spChg chg="mod">
          <ac:chgData name="Virginia Viracacha Viracacha" userId="3704d9b7-033d-41ad-847f-0e18a9b30a9a" providerId="ADAL" clId="{E2DC75D5-605D-496A-B340-F5DD9E3BE935}" dt="2019-07-25T00:46:07.604" v="1067" actId="20577"/>
          <ac:spMkLst>
            <pc:docMk/>
            <pc:sldMk cId="2756660642" sldId="391"/>
            <ac:spMk id="33" creationId="{7AB69236-5A7D-49EB-8165-D12584333960}"/>
          </ac:spMkLst>
        </pc:spChg>
        <pc:spChg chg="mod">
          <ac:chgData name="Virginia Viracacha Viracacha" userId="3704d9b7-033d-41ad-847f-0e18a9b30a9a" providerId="ADAL" clId="{E2DC75D5-605D-496A-B340-F5DD9E3BE935}" dt="2019-07-25T00:46:12.126" v="1069" actId="20577"/>
          <ac:spMkLst>
            <pc:docMk/>
            <pc:sldMk cId="2756660642" sldId="391"/>
            <ac:spMk id="53" creationId="{9787C146-63A2-4CB3-AFAC-1A6D27B9B51E}"/>
          </ac:spMkLst>
        </pc:spChg>
        <pc:spChg chg="mod">
          <ac:chgData name="Virginia Viracacha Viracacha" userId="3704d9b7-033d-41ad-847f-0e18a9b30a9a" providerId="ADAL" clId="{E2DC75D5-605D-496A-B340-F5DD9E3BE935}" dt="2019-07-25T00:46:18.925" v="1073" actId="20577"/>
          <ac:spMkLst>
            <pc:docMk/>
            <pc:sldMk cId="2756660642" sldId="391"/>
            <ac:spMk id="55" creationId="{23E8A0E4-2000-456E-9D9B-9F6CE741C0D7}"/>
          </ac:spMkLst>
        </pc:spChg>
      </pc:sldChg>
      <pc:sldChg chg="modSp">
        <pc:chgData name="Virginia Viracacha Viracacha" userId="3704d9b7-033d-41ad-847f-0e18a9b30a9a" providerId="ADAL" clId="{E2DC75D5-605D-496A-B340-F5DD9E3BE935}" dt="2019-07-25T00:48:24.556" v="1109" actId="1076"/>
        <pc:sldMkLst>
          <pc:docMk/>
          <pc:sldMk cId="395289565" sldId="392"/>
        </pc:sldMkLst>
        <pc:spChg chg="mod">
          <ac:chgData name="Virginia Viracacha Viracacha" userId="3704d9b7-033d-41ad-847f-0e18a9b30a9a" providerId="ADAL" clId="{E2DC75D5-605D-496A-B340-F5DD9E3BE935}" dt="2019-07-25T00:47:46.021" v="1100" actId="20577"/>
          <ac:spMkLst>
            <pc:docMk/>
            <pc:sldMk cId="395289565" sldId="392"/>
            <ac:spMk id="33" creationId="{7AB69236-5A7D-49EB-8165-D12584333960}"/>
          </ac:spMkLst>
        </pc:spChg>
        <pc:spChg chg="mod">
          <ac:chgData name="Virginia Viracacha Viracacha" userId="3704d9b7-033d-41ad-847f-0e18a9b30a9a" providerId="ADAL" clId="{E2DC75D5-605D-496A-B340-F5DD9E3BE935}" dt="2019-07-25T00:47:54.076" v="1102" actId="20577"/>
          <ac:spMkLst>
            <pc:docMk/>
            <pc:sldMk cId="395289565" sldId="392"/>
            <ac:spMk id="92" creationId="{2791BF94-B19A-4D16-8532-002FE9FC45EE}"/>
          </ac:spMkLst>
        </pc:spChg>
        <pc:spChg chg="mod">
          <ac:chgData name="Virginia Viracacha Viracacha" userId="3704d9b7-033d-41ad-847f-0e18a9b30a9a" providerId="ADAL" clId="{E2DC75D5-605D-496A-B340-F5DD9E3BE935}" dt="2019-07-25T00:48:01.404" v="1104" actId="20577"/>
          <ac:spMkLst>
            <pc:docMk/>
            <pc:sldMk cId="395289565" sldId="392"/>
            <ac:spMk id="94" creationId="{30B08C87-4A72-4F7A-964B-41A349ECC556}"/>
          </ac:spMkLst>
        </pc:spChg>
        <pc:spChg chg="mod">
          <ac:chgData name="Virginia Viracacha Viracacha" userId="3704d9b7-033d-41ad-847f-0e18a9b30a9a" providerId="ADAL" clId="{E2DC75D5-605D-496A-B340-F5DD9E3BE935}" dt="2019-07-25T00:48:24.556" v="1109" actId="1076"/>
          <ac:spMkLst>
            <pc:docMk/>
            <pc:sldMk cId="395289565" sldId="392"/>
            <ac:spMk id="96" creationId="{BFBC1814-78F7-4733-A641-3A93579784D3}"/>
          </ac:spMkLst>
        </pc:spChg>
        <pc:spChg chg="mod">
          <ac:chgData name="Virginia Viracacha Viracacha" userId="3704d9b7-033d-41ad-847f-0e18a9b30a9a" providerId="ADAL" clId="{E2DC75D5-605D-496A-B340-F5DD9E3BE935}" dt="2019-07-25T00:48:24.556" v="1109" actId="1076"/>
          <ac:spMkLst>
            <pc:docMk/>
            <pc:sldMk cId="395289565" sldId="392"/>
            <ac:spMk id="97" creationId="{3697F7DD-ADFB-42D0-BA36-7369B9720FF7}"/>
          </ac:spMkLst>
        </pc:spChg>
      </pc:sldChg>
      <pc:sldChg chg="modSp">
        <pc:chgData name="Virginia Viracacha Viracacha" userId="3704d9b7-033d-41ad-847f-0e18a9b30a9a" providerId="ADAL" clId="{E2DC75D5-605D-496A-B340-F5DD9E3BE935}" dt="2019-07-25T00:45:17.125" v="1053" actId="20577"/>
        <pc:sldMkLst>
          <pc:docMk/>
          <pc:sldMk cId="2940672159" sldId="393"/>
        </pc:sldMkLst>
        <pc:spChg chg="mod">
          <ac:chgData name="Virginia Viracacha Viracacha" userId="3704d9b7-033d-41ad-847f-0e18a9b30a9a" providerId="ADAL" clId="{E2DC75D5-605D-496A-B340-F5DD9E3BE935}" dt="2019-07-25T00:45:17.125" v="1053" actId="20577"/>
          <ac:spMkLst>
            <pc:docMk/>
            <pc:sldMk cId="2940672159" sldId="393"/>
            <ac:spMk id="33" creationId="{7AB69236-5A7D-49EB-8165-D12584333960}"/>
          </ac:spMkLst>
        </pc:spChg>
      </pc:sldChg>
      <pc:sldChg chg="delSp modSp">
        <pc:chgData name="Virginia Viracacha Viracacha" userId="3704d9b7-033d-41ad-847f-0e18a9b30a9a" providerId="ADAL" clId="{E2DC75D5-605D-496A-B340-F5DD9E3BE935}" dt="2019-07-25T00:11:56.253" v="323" actId="255"/>
        <pc:sldMkLst>
          <pc:docMk/>
          <pc:sldMk cId="3698506127" sldId="394"/>
        </pc:sldMkLst>
        <pc:spChg chg="del mod">
          <ac:chgData name="Virginia Viracacha Viracacha" userId="3704d9b7-033d-41ad-847f-0e18a9b30a9a" providerId="ADAL" clId="{E2DC75D5-605D-496A-B340-F5DD9E3BE935}" dt="2019-07-25T00:11:05.148" v="292" actId="478"/>
          <ac:spMkLst>
            <pc:docMk/>
            <pc:sldMk cId="3698506127" sldId="394"/>
            <ac:spMk id="4" creationId="{00000000-0000-0000-0000-000000000000}"/>
          </ac:spMkLst>
        </pc:spChg>
        <pc:spChg chg="mod">
          <ac:chgData name="Virginia Viracacha Viracacha" userId="3704d9b7-033d-41ad-847f-0e18a9b30a9a" providerId="ADAL" clId="{E2DC75D5-605D-496A-B340-F5DD9E3BE935}" dt="2019-07-25T00:11:56.253" v="323" actId="255"/>
          <ac:spMkLst>
            <pc:docMk/>
            <pc:sldMk cId="3698506127" sldId="394"/>
            <ac:spMk id="5" creationId="{00000000-0000-0000-0000-000000000000}"/>
          </ac:spMkLst>
        </pc:spChg>
      </pc:sldChg>
      <pc:sldChg chg="del">
        <pc:chgData name="Virginia Viracacha Viracacha" userId="3704d9b7-033d-41ad-847f-0e18a9b30a9a" providerId="ADAL" clId="{E2DC75D5-605D-496A-B340-F5DD9E3BE935}" dt="2019-07-25T00:07:05.500" v="276" actId="2696"/>
        <pc:sldMkLst>
          <pc:docMk/>
          <pc:sldMk cId="2465169731" sldId="395"/>
        </pc:sldMkLst>
      </pc:sldChg>
      <pc:sldChg chg="delSp modSp">
        <pc:chgData name="Virginia Viracacha Viracacha" userId="3704d9b7-033d-41ad-847f-0e18a9b30a9a" providerId="ADAL" clId="{E2DC75D5-605D-496A-B340-F5DD9E3BE935}" dt="2019-07-25T00:21:23.236" v="431" actId="1076"/>
        <pc:sldMkLst>
          <pc:docMk/>
          <pc:sldMk cId="3513707991" sldId="397"/>
        </pc:sldMkLst>
        <pc:spChg chg="mod">
          <ac:chgData name="Virginia Viracacha Viracacha" userId="3704d9b7-033d-41ad-847f-0e18a9b30a9a" providerId="ADAL" clId="{E2DC75D5-605D-496A-B340-F5DD9E3BE935}" dt="2019-07-25T00:21:23.236" v="431" actId="1076"/>
          <ac:spMkLst>
            <pc:docMk/>
            <pc:sldMk cId="3513707991" sldId="397"/>
            <ac:spMk id="2" creationId="{64CD75FF-B892-402F-999A-44D233F035E4}"/>
          </ac:spMkLst>
        </pc:spChg>
        <pc:graphicFrameChg chg="del mod">
          <ac:chgData name="Virginia Viracacha Viracacha" userId="3704d9b7-033d-41ad-847f-0e18a9b30a9a" providerId="ADAL" clId="{E2DC75D5-605D-496A-B340-F5DD9E3BE935}" dt="2019-07-25T00:20:54.372" v="417" actId="478"/>
          <ac:graphicFrameMkLst>
            <pc:docMk/>
            <pc:sldMk cId="3513707991" sldId="397"/>
            <ac:graphicFrameMk id="3" creationId="{71ABD235-CC15-4690-8BAC-7FEDCD67825C}"/>
          </ac:graphicFrameMkLst>
        </pc:graphicFrameChg>
      </pc:sldChg>
      <pc:sldChg chg="modSp">
        <pc:chgData name="Virginia Viracacha Viracacha" userId="3704d9b7-033d-41ad-847f-0e18a9b30a9a" providerId="ADAL" clId="{E2DC75D5-605D-496A-B340-F5DD9E3BE935}" dt="2019-07-26T15:40:58.404" v="2157" actId="1076"/>
        <pc:sldMkLst>
          <pc:docMk/>
          <pc:sldMk cId="4056686619" sldId="398"/>
        </pc:sldMkLst>
        <pc:spChg chg="mod">
          <ac:chgData name="Virginia Viracacha Viracacha" userId="3704d9b7-033d-41ad-847f-0e18a9b30a9a" providerId="ADAL" clId="{E2DC75D5-605D-496A-B340-F5DD9E3BE935}" dt="2019-07-26T15:40:07.733" v="2144" actId="14100"/>
          <ac:spMkLst>
            <pc:docMk/>
            <pc:sldMk cId="4056686619" sldId="398"/>
            <ac:spMk id="3" creationId="{FDF59129-D749-4F74-945D-B6BBA213C46C}"/>
          </ac:spMkLst>
        </pc:spChg>
        <pc:spChg chg="mod">
          <ac:chgData name="Virginia Viracacha Viracacha" userId="3704d9b7-033d-41ad-847f-0e18a9b30a9a" providerId="ADAL" clId="{E2DC75D5-605D-496A-B340-F5DD9E3BE935}" dt="2019-07-26T15:40:31.820" v="2150" actId="1076"/>
          <ac:spMkLst>
            <pc:docMk/>
            <pc:sldMk cId="4056686619" sldId="398"/>
            <ac:spMk id="6" creationId="{29335FA1-F05D-4ACF-BADF-B66BD7A2F59A}"/>
          </ac:spMkLst>
        </pc:spChg>
        <pc:spChg chg="mod">
          <ac:chgData name="Virginia Viracacha Viracacha" userId="3704d9b7-033d-41ad-847f-0e18a9b30a9a" providerId="ADAL" clId="{E2DC75D5-605D-496A-B340-F5DD9E3BE935}" dt="2019-07-26T15:39:59.764" v="2142" actId="14100"/>
          <ac:spMkLst>
            <pc:docMk/>
            <pc:sldMk cId="4056686619" sldId="398"/>
            <ac:spMk id="10" creationId="{7E0D5A30-59F4-48C6-B3D6-7811C00BC31F}"/>
          </ac:spMkLst>
        </pc:spChg>
        <pc:spChg chg="mod">
          <ac:chgData name="Virginia Viracacha Viracacha" userId="3704d9b7-033d-41ad-847f-0e18a9b30a9a" providerId="ADAL" clId="{E2DC75D5-605D-496A-B340-F5DD9E3BE935}" dt="2019-07-26T15:40:21.139" v="2148" actId="1076"/>
          <ac:spMkLst>
            <pc:docMk/>
            <pc:sldMk cId="4056686619" sldId="398"/>
            <ac:spMk id="11" creationId="{DE0C5A4F-3B3E-421E-961D-899D14F141F8}"/>
          </ac:spMkLst>
        </pc:spChg>
        <pc:spChg chg="mod">
          <ac:chgData name="Virginia Viracacha Viracacha" userId="3704d9b7-033d-41ad-847f-0e18a9b30a9a" providerId="ADAL" clId="{E2DC75D5-605D-496A-B340-F5DD9E3BE935}" dt="2019-07-26T15:40:03.747" v="2143" actId="1076"/>
          <ac:spMkLst>
            <pc:docMk/>
            <pc:sldMk cId="4056686619" sldId="398"/>
            <ac:spMk id="21" creationId="{8B9AC388-323A-40DE-8F16-12D575A8FF91}"/>
          </ac:spMkLst>
        </pc:spChg>
        <pc:spChg chg="mod">
          <ac:chgData name="Virginia Viracacha Viracacha" userId="3704d9b7-033d-41ad-847f-0e18a9b30a9a" providerId="ADAL" clId="{E2DC75D5-605D-496A-B340-F5DD9E3BE935}" dt="2019-07-26T15:40:25.556" v="2149" actId="1076"/>
          <ac:spMkLst>
            <pc:docMk/>
            <pc:sldMk cId="4056686619" sldId="398"/>
            <ac:spMk id="22" creationId="{A9C2E155-0ADD-4FB4-B00B-E370CDC23448}"/>
          </ac:spMkLst>
        </pc:spChg>
        <pc:spChg chg="mod">
          <ac:chgData name="Virginia Viracacha Viracacha" userId="3704d9b7-033d-41ad-847f-0e18a9b30a9a" providerId="ADAL" clId="{E2DC75D5-605D-496A-B340-F5DD9E3BE935}" dt="2019-07-25T00:57:15.557" v="1144" actId="20577"/>
          <ac:spMkLst>
            <pc:docMk/>
            <pc:sldMk cId="4056686619" sldId="398"/>
            <ac:spMk id="32" creationId="{2DEACAAF-0BDA-4E78-8A5B-DFFD2829B9A7}"/>
          </ac:spMkLst>
        </pc:spChg>
        <pc:spChg chg="mod">
          <ac:chgData name="Virginia Viracacha Viracacha" userId="3704d9b7-033d-41ad-847f-0e18a9b30a9a" providerId="ADAL" clId="{E2DC75D5-605D-496A-B340-F5DD9E3BE935}" dt="2019-07-26T15:40:54.429" v="2156" actId="14100"/>
          <ac:spMkLst>
            <pc:docMk/>
            <pc:sldMk cId="4056686619" sldId="398"/>
            <ac:spMk id="33" creationId="{4C989339-6827-46A9-B98E-B601227608F7}"/>
          </ac:spMkLst>
        </pc:spChg>
        <pc:spChg chg="mod">
          <ac:chgData name="Virginia Viracacha Viracacha" userId="3704d9b7-033d-41ad-847f-0e18a9b30a9a" providerId="ADAL" clId="{E2DC75D5-605D-496A-B340-F5DD9E3BE935}" dt="2019-07-26T15:40:58.404" v="2157" actId="1076"/>
          <ac:spMkLst>
            <pc:docMk/>
            <pc:sldMk cId="4056686619" sldId="398"/>
            <ac:spMk id="34" creationId="{1941D214-A3DA-4225-AA8C-70835079F73D}"/>
          </ac:spMkLst>
        </pc:spChg>
        <pc:grpChg chg="mod">
          <ac:chgData name="Virginia Viracacha Viracacha" userId="3704d9b7-033d-41ad-847f-0e18a9b30a9a" providerId="ADAL" clId="{E2DC75D5-605D-496A-B340-F5DD9E3BE935}" dt="2019-07-26T15:40:13.436" v="2146" actId="1076"/>
          <ac:grpSpMkLst>
            <pc:docMk/>
            <pc:sldMk cId="4056686619" sldId="398"/>
            <ac:grpSpMk id="2" creationId="{928DB284-A23A-47CB-9B86-055342365CA6}"/>
          </ac:grpSpMkLst>
        </pc:grpChg>
        <pc:grpChg chg="mod">
          <ac:chgData name="Virginia Viracacha Viracacha" userId="3704d9b7-033d-41ad-847f-0e18a9b30a9a" providerId="ADAL" clId="{E2DC75D5-605D-496A-B340-F5DD9E3BE935}" dt="2019-07-25T00:58:33.868" v="1172" actId="1076"/>
          <ac:grpSpMkLst>
            <pc:docMk/>
            <pc:sldMk cId="4056686619" sldId="398"/>
            <ac:grpSpMk id="27" creationId="{B92A88C0-7E31-444A-B9C9-30FD5C225487}"/>
          </ac:grpSpMkLst>
        </pc:grpChg>
        <pc:grpChg chg="mod">
          <ac:chgData name="Virginia Viracacha Viracacha" userId="3704d9b7-033d-41ad-847f-0e18a9b30a9a" providerId="ADAL" clId="{E2DC75D5-605D-496A-B340-F5DD9E3BE935}" dt="2019-07-26T15:39:55.557" v="2141" actId="1076"/>
          <ac:grpSpMkLst>
            <pc:docMk/>
            <pc:sldMk cId="4056686619" sldId="398"/>
            <ac:grpSpMk id="30" creationId="{7566080E-6536-4AFE-A8B1-F09763D6B339}"/>
          </ac:grpSpMkLst>
        </pc:grpChg>
        <pc:grpChg chg="mod">
          <ac:chgData name="Virginia Viracacha Viracacha" userId="3704d9b7-033d-41ad-847f-0e18a9b30a9a" providerId="ADAL" clId="{E2DC75D5-605D-496A-B340-F5DD9E3BE935}" dt="2019-07-26T15:40:35.907" v="2151" actId="1076"/>
          <ac:grpSpMkLst>
            <pc:docMk/>
            <pc:sldMk cId="4056686619" sldId="398"/>
            <ac:grpSpMk id="35" creationId="{4989D8D0-85AD-4F78-B296-996C5A0F2298}"/>
          </ac:grpSpMkLst>
        </pc:grpChg>
      </pc:sldChg>
      <pc:sldChg chg="modSp">
        <pc:chgData name="Virginia Viracacha Viracacha" userId="3704d9b7-033d-41ad-847f-0e18a9b30a9a" providerId="ADAL" clId="{E2DC75D5-605D-496A-B340-F5DD9E3BE935}" dt="2019-07-26T15:42:12.724" v="2170" actId="1076"/>
        <pc:sldMkLst>
          <pc:docMk/>
          <pc:sldMk cId="173205784" sldId="400"/>
        </pc:sldMkLst>
        <pc:spChg chg="mod">
          <ac:chgData name="Virginia Viracacha Viracacha" userId="3704d9b7-033d-41ad-847f-0e18a9b30a9a" providerId="ADAL" clId="{E2DC75D5-605D-496A-B340-F5DD9E3BE935}" dt="2019-07-26T15:41:52.060" v="2167" actId="14100"/>
          <ac:spMkLst>
            <pc:docMk/>
            <pc:sldMk cId="173205784" sldId="400"/>
            <ac:spMk id="10" creationId="{7E0D5A30-59F4-48C6-B3D6-7811C00BC31F}"/>
          </ac:spMkLst>
        </pc:spChg>
        <pc:spChg chg="mod">
          <ac:chgData name="Virginia Viracacha Viracacha" userId="3704d9b7-033d-41ad-847f-0e18a9b30a9a" providerId="ADAL" clId="{E2DC75D5-605D-496A-B340-F5DD9E3BE935}" dt="2019-07-26T15:42:02.988" v="2169" actId="1076"/>
          <ac:spMkLst>
            <pc:docMk/>
            <pc:sldMk cId="173205784" sldId="400"/>
            <ac:spMk id="11" creationId="{DE0C5A4F-3B3E-421E-961D-899D14F141F8}"/>
          </ac:spMkLst>
        </pc:spChg>
        <pc:spChg chg="mod">
          <ac:chgData name="Virginia Viracacha Viracacha" userId="3704d9b7-033d-41ad-847f-0e18a9b30a9a" providerId="ADAL" clId="{E2DC75D5-605D-496A-B340-F5DD9E3BE935}" dt="2019-07-26T15:41:56.988" v="2168" actId="1076"/>
          <ac:spMkLst>
            <pc:docMk/>
            <pc:sldMk cId="173205784" sldId="400"/>
            <ac:spMk id="21" creationId="{8B9AC388-323A-40DE-8F16-12D575A8FF91}"/>
          </ac:spMkLst>
        </pc:spChg>
        <pc:spChg chg="mod">
          <ac:chgData name="Virginia Viracacha Viracacha" userId="3704d9b7-033d-41ad-847f-0e18a9b30a9a" providerId="ADAL" clId="{E2DC75D5-605D-496A-B340-F5DD9E3BE935}" dt="2019-07-26T15:42:02.988" v="2169" actId="1076"/>
          <ac:spMkLst>
            <pc:docMk/>
            <pc:sldMk cId="173205784" sldId="400"/>
            <ac:spMk id="22" creationId="{A9C2E155-0ADD-4FB4-B00B-E370CDC23448}"/>
          </ac:spMkLst>
        </pc:spChg>
        <pc:spChg chg="mod">
          <ac:chgData name="Virginia Viracacha Viracacha" userId="3704d9b7-033d-41ad-847f-0e18a9b30a9a" providerId="ADAL" clId="{E2DC75D5-605D-496A-B340-F5DD9E3BE935}" dt="2019-07-25T01:01:49.740" v="1233" actId="20577"/>
          <ac:spMkLst>
            <pc:docMk/>
            <pc:sldMk cId="173205784" sldId="400"/>
            <ac:spMk id="32" creationId="{45380046-2E8C-4D7E-92A8-594F42949076}"/>
          </ac:spMkLst>
        </pc:spChg>
        <pc:spChg chg="mod">
          <ac:chgData name="Virginia Viracacha Viracacha" userId="3704d9b7-033d-41ad-847f-0e18a9b30a9a" providerId="ADAL" clId="{E2DC75D5-605D-496A-B340-F5DD9E3BE935}" dt="2019-07-25T01:05:14.564" v="1300" actId="1035"/>
          <ac:spMkLst>
            <pc:docMk/>
            <pc:sldMk cId="173205784" sldId="400"/>
            <ac:spMk id="36" creationId="{79A3F6CB-5D16-4079-9451-7E6A02DA27F0}"/>
          </ac:spMkLst>
        </pc:spChg>
        <pc:spChg chg="mod">
          <ac:chgData name="Virginia Viracacha Viracacha" userId="3704d9b7-033d-41ad-847f-0e18a9b30a9a" providerId="ADAL" clId="{E2DC75D5-605D-496A-B340-F5DD9E3BE935}" dt="2019-07-26T15:42:12.724" v="2170" actId="1076"/>
          <ac:spMkLst>
            <pc:docMk/>
            <pc:sldMk cId="173205784" sldId="400"/>
            <ac:spMk id="37" creationId="{4673446C-F636-4787-893A-151200A62EF5}"/>
          </ac:spMkLst>
        </pc:spChg>
        <pc:spChg chg="mod">
          <ac:chgData name="Virginia Viracacha Viracacha" userId="3704d9b7-033d-41ad-847f-0e18a9b30a9a" providerId="ADAL" clId="{E2DC75D5-605D-496A-B340-F5DD9E3BE935}" dt="2019-07-25T01:07:11.396" v="1410" actId="20577"/>
          <ac:spMkLst>
            <pc:docMk/>
            <pc:sldMk cId="173205784" sldId="400"/>
            <ac:spMk id="40" creationId="{707AFB3E-4B59-4EB2-B37C-18586F1652FD}"/>
          </ac:spMkLst>
        </pc:spChg>
        <pc:grpChg chg="mod">
          <ac:chgData name="Virginia Viracacha Viracacha" userId="3704d9b7-033d-41ad-847f-0e18a9b30a9a" providerId="ADAL" clId="{E2DC75D5-605D-496A-B340-F5DD9E3BE935}" dt="2019-07-26T15:42:02.988" v="2169" actId="1076"/>
          <ac:grpSpMkLst>
            <pc:docMk/>
            <pc:sldMk cId="173205784" sldId="400"/>
            <ac:grpSpMk id="30" creationId="{8FE19BEA-0249-43DF-8FB5-27F57296AADC}"/>
          </ac:grpSpMkLst>
        </pc:grpChg>
        <pc:grpChg chg="mod">
          <ac:chgData name="Virginia Viracacha Viracacha" userId="3704d9b7-033d-41ad-847f-0e18a9b30a9a" providerId="ADAL" clId="{E2DC75D5-605D-496A-B340-F5DD9E3BE935}" dt="2019-07-26T15:41:48.612" v="2166" actId="1076"/>
          <ac:grpSpMkLst>
            <pc:docMk/>
            <pc:sldMk cId="173205784" sldId="400"/>
            <ac:grpSpMk id="33" creationId="{E65BB5BF-C758-4616-BA44-B230B5DB158D}"/>
          </ac:grpSpMkLst>
        </pc:grpChg>
        <pc:grpChg chg="mod">
          <ac:chgData name="Virginia Viracacha Viracacha" userId="3704d9b7-033d-41ad-847f-0e18a9b30a9a" providerId="ADAL" clId="{E2DC75D5-605D-496A-B340-F5DD9E3BE935}" dt="2019-07-26T15:41:07.396" v="2158" actId="1076"/>
          <ac:grpSpMkLst>
            <pc:docMk/>
            <pc:sldMk cId="173205784" sldId="400"/>
            <ac:grpSpMk id="38" creationId="{C3472BD0-912A-490E-BFF9-37458D49D322}"/>
          </ac:grpSpMkLst>
        </pc:grpChg>
      </pc:sldChg>
      <pc:sldChg chg="addSp modSp">
        <pc:chgData name="Virginia Viracacha Viracacha" userId="3704d9b7-033d-41ad-847f-0e18a9b30a9a" providerId="ADAL" clId="{E2DC75D5-605D-496A-B340-F5DD9E3BE935}" dt="2019-07-26T15:42:54.861" v="2184" actId="1036"/>
        <pc:sldMkLst>
          <pc:docMk/>
          <pc:sldMk cId="1107316320" sldId="401"/>
        </pc:sldMkLst>
        <pc:spChg chg="add mod">
          <ac:chgData name="Virginia Viracacha Viracacha" userId="3704d9b7-033d-41ad-847f-0e18a9b30a9a" providerId="ADAL" clId="{E2DC75D5-605D-496A-B340-F5DD9E3BE935}" dt="2019-07-26T15:42:48.077" v="2180" actId="14100"/>
          <ac:spMkLst>
            <pc:docMk/>
            <pc:sldMk cId="1107316320" sldId="401"/>
            <ac:spMk id="13" creationId="{5932E074-2251-4911-8AC9-D7D2E2382FF8}"/>
          </ac:spMkLst>
        </pc:spChg>
        <pc:spChg chg="add mod">
          <ac:chgData name="Virginia Viracacha Viracacha" userId="3704d9b7-033d-41ad-847f-0e18a9b30a9a" providerId="ADAL" clId="{E2DC75D5-605D-496A-B340-F5DD9E3BE935}" dt="2019-07-26T15:42:25.388" v="2171" actId="1076"/>
          <ac:spMkLst>
            <pc:docMk/>
            <pc:sldMk cId="1107316320" sldId="401"/>
            <ac:spMk id="14" creationId="{31535A9E-15EB-4927-B617-1F2AF78D89C6}"/>
          </ac:spMkLst>
        </pc:spChg>
        <pc:spChg chg="add mod">
          <ac:chgData name="Virginia Viracacha Viracacha" userId="3704d9b7-033d-41ad-847f-0e18a9b30a9a" providerId="ADAL" clId="{E2DC75D5-605D-496A-B340-F5DD9E3BE935}" dt="2019-07-26T15:42:25.388" v="2171" actId="1076"/>
          <ac:spMkLst>
            <pc:docMk/>
            <pc:sldMk cId="1107316320" sldId="401"/>
            <ac:spMk id="15" creationId="{7FB47A61-6382-4A36-8EEF-C4069C9191DE}"/>
          </ac:spMkLst>
        </pc:spChg>
        <pc:spChg chg="add mod">
          <ac:chgData name="Virginia Viracacha Viracacha" userId="3704d9b7-033d-41ad-847f-0e18a9b30a9a" providerId="ADAL" clId="{E2DC75D5-605D-496A-B340-F5DD9E3BE935}" dt="2019-07-26T15:42:25.388" v="2171" actId="1076"/>
          <ac:spMkLst>
            <pc:docMk/>
            <pc:sldMk cId="1107316320" sldId="401"/>
            <ac:spMk id="16" creationId="{1480CBED-049F-4E22-9F8C-FD321831708A}"/>
          </ac:spMkLst>
        </pc:spChg>
        <pc:spChg chg="mod">
          <ac:chgData name="Virginia Viracacha Viracacha" userId="3704d9b7-033d-41ad-847f-0e18a9b30a9a" providerId="ADAL" clId="{E2DC75D5-605D-496A-B340-F5DD9E3BE935}" dt="2019-07-26T15:42:25.388" v="2171" actId="1076"/>
          <ac:spMkLst>
            <pc:docMk/>
            <pc:sldMk cId="1107316320" sldId="401"/>
            <ac:spMk id="36" creationId="{D78F17E5-9D2A-48FC-8BFD-C4B6BE5FD66C}"/>
          </ac:spMkLst>
        </pc:spChg>
        <pc:spChg chg="mod">
          <ac:chgData name="Virginia Viracacha Viracacha" userId="3704d9b7-033d-41ad-847f-0e18a9b30a9a" providerId="ADAL" clId="{E2DC75D5-605D-496A-B340-F5DD9E3BE935}" dt="2019-07-26T15:42:25.388" v="2171" actId="1076"/>
          <ac:spMkLst>
            <pc:docMk/>
            <pc:sldMk cId="1107316320" sldId="401"/>
            <ac:spMk id="37" creationId="{3FFE4E8A-9C90-4F7D-99DB-267D63A7ACDB}"/>
          </ac:spMkLst>
        </pc:spChg>
        <pc:spChg chg="mod">
          <ac:chgData name="Virginia Viracacha Viracacha" userId="3704d9b7-033d-41ad-847f-0e18a9b30a9a" providerId="ADAL" clId="{E2DC75D5-605D-496A-B340-F5DD9E3BE935}" dt="2019-07-26T15:42:25.388" v="2171" actId="1076"/>
          <ac:spMkLst>
            <pc:docMk/>
            <pc:sldMk cId="1107316320" sldId="401"/>
            <ac:spMk id="38" creationId="{65BF6FAF-F8EC-4456-AB58-B87FC8BCAFEC}"/>
          </ac:spMkLst>
        </pc:spChg>
        <pc:spChg chg="mod">
          <ac:chgData name="Virginia Viracacha Viracacha" userId="3704d9b7-033d-41ad-847f-0e18a9b30a9a" providerId="ADAL" clId="{E2DC75D5-605D-496A-B340-F5DD9E3BE935}" dt="2019-07-26T15:42:25.388" v="2171" actId="1076"/>
          <ac:spMkLst>
            <pc:docMk/>
            <pc:sldMk cId="1107316320" sldId="401"/>
            <ac:spMk id="39" creationId="{2549DCB5-1073-4887-8ACB-0BEF919A28F2}"/>
          </ac:spMkLst>
        </pc:spChg>
        <pc:spChg chg="mod">
          <ac:chgData name="Virginia Viracacha Viracacha" userId="3704d9b7-033d-41ad-847f-0e18a9b30a9a" providerId="ADAL" clId="{E2DC75D5-605D-496A-B340-F5DD9E3BE935}" dt="2019-07-25T01:06:53.716" v="1408" actId="20577"/>
          <ac:spMkLst>
            <pc:docMk/>
            <pc:sldMk cId="1107316320" sldId="401"/>
            <ac:spMk id="42" creationId="{56B089B3-F795-41A9-B878-46EF670ACAD2}"/>
          </ac:spMkLst>
        </pc:spChg>
        <pc:spChg chg="mod">
          <ac:chgData name="Virginia Viracacha Viracacha" userId="3704d9b7-033d-41ad-847f-0e18a9b30a9a" providerId="ADAL" clId="{E2DC75D5-605D-496A-B340-F5DD9E3BE935}" dt="2019-07-25T01:08:14.317" v="1419" actId="20577"/>
          <ac:spMkLst>
            <pc:docMk/>
            <pc:sldMk cId="1107316320" sldId="401"/>
            <ac:spMk id="45" creationId="{BB8012B4-0B24-4B54-B332-5C9292EDDEA2}"/>
          </ac:spMkLst>
        </pc:spChg>
        <pc:grpChg chg="add mod">
          <ac:chgData name="Virginia Viracacha Viracacha" userId="3704d9b7-033d-41ad-847f-0e18a9b30a9a" providerId="ADAL" clId="{E2DC75D5-605D-496A-B340-F5DD9E3BE935}" dt="2019-07-26T15:42:44.483" v="2179" actId="1076"/>
          <ac:grpSpMkLst>
            <pc:docMk/>
            <pc:sldMk cId="1107316320" sldId="401"/>
            <ac:grpSpMk id="17" creationId="{1167668F-251C-49C4-8789-2CE77E07429B}"/>
          </ac:grpSpMkLst>
        </pc:grpChg>
        <pc:grpChg chg="add mod">
          <ac:chgData name="Virginia Viracacha Viracacha" userId="3704d9b7-033d-41ad-847f-0e18a9b30a9a" providerId="ADAL" clId="{E2DC75D5-605D-496A-B340-F5DD9E3BE935}" dt="2019-07-26T15:42:30.693" v="2177" actId="1038"/>
          <ac:grpSpMkLst>
            <pc:docMk/>
            <pc:sldMk cId="1107316320" sldId="401"/>
            <ac:grpSpMk id="20" creationId="{0A91AD8D-E759-4F0F-B490-ED71C526DA8D}"/>
          </ac:grpSpMkLst>
        </pc:grpChg>
        <pc:grpChg chg="mod">
          <ac:chgData name="Virginia Viracacha Viracacha" userId="3704d9b7-033d-41ad-847f-0e18a9b30a9a" providerId="ADAL" clId="{E2DC75D5-605D-496A-B340-F5DD9E3BE935}" dt="2019-07-26T15:42:54.861" v="2184" actId="1036"/>
          <ac:grpSpMkLst>
            <pc:docMk/>
            <pc:sldMk cId="1107316320" sldId="401"/>
            <ac:grpSpMk id="40" creationId="{2C67F504-D741-4638-A036-66AA94A3D0A9}"/>
          </ac:grpSpMkLst>
        </pc:grpChg>
        <pc:grpChg chg="mod">
          <ac:chgData name="Virginia Viracacha Viracacha" userId="3704d9b7-033d-41ad-847f-0e18a9b30a9a" providerId="ADAL" clId="{E2DC75D5-605D-496A-B340-F5DD9E3BE935}" dt="2019-07-26T15:42:25.388" v="2171" actId="1076"/>
          <ac:grpSpMkLst>
            <pc:docMk/>
            <pc:sldMk cId="1107316320" sldId="401"/>
            <ac:grpSpMk id="43" creationId="{A6130826-335D-4DB3-B706-75F0074FD107}"/>
          </ac:grpSpMkLst>
        </pc:grpChg>
      </pc:sldChg>
      <pc:sldChg chg="modSp">
        <pc:chgData name="Virginia Viracacha Viracacha" userId="3704d9b7-033d-41ad-847f-0e18a9b30a9a" providerId="ADAL" clId="{E2DC75D5-605D-496A-B340-F5DD9E3BE935}" dt="2019-07-25T00:48:48.229" v="1113" actId="20577"/>
        <pc:sldMkLst>
          <pc:docMk/>
          <pc:sldMk cId="886492755" sldId="403"/>
        </pc:sldMkLst>
        <pc:spChg chg="mod">
          <ac:chgData name="Virginia Viracacha Viracacha" userId="3704d9b7-033d-41ad-847f-0e18a9b30a9a" providerId="ADAL" clId="{E2DC75D5-605D-496A-B340-F5DD9E3BE935}" dt="2019-07-25T00:48:36.572" v="1111" actId="20577"/>
          <ac:spMkLst>
            <pc:docMk/>
            <pc:sldMk cId="886492755" sldId="403"/>
            <ac:spMk id="31" creationId="{BE26E835-6394-4693-945D-7209580BB117}"/>
          </ac:spMkLst>
        </pc:spChg>
        <pc:spChg chg="mod">
          <ac:chgData name="Virginia Viracacha Viracacha" userId="3704d9b7-033d-41ad-847f-0e18a9b30a9a" providerId="ADAL" clId="{E2DC75D5-605D-496A-B340-F5DD9E3BE935}" dt="2019-07-25T00:48:48.229" v="1113" actId="20577"/>
          <ac:spMkLst>
            <pc:docMk/>
            <pc:sldMk cId="886492755" sldId="403"/>
            <ac:spMk id="48" creationId="{E2038660-E22E-44D9-B8B4-0D844DA51CCB}"/>
          </ac:spMkLst>
        </pc:spChg>
      </pc:sldChg>
      <pc:sldChg chg="addSp delSp modSp mod ord">
        <pc:chgData name="Virginia Viracacha Viracacha" userId="3704d9b7-033d-41ad-847f-0e18a9b30a9a" providerId="ADAL" clId="{E2DC75D5-605D-496A-B340-F5DD9E3BE935}" dt="2019-07-26T16:51:59.701" v="2262" actId="403"/>
        <pc:sldMkLst>
          <pc:docMk/>
          <pc:sldMk cId="1702091759" sldId="404"/>
        </pc:sldMkLst>
        <pc:spChg chg="add mod">
          <ac:chgData name="Virginia Viracacha Viracacha" userId="3704d9b7-033d-41ad-847f-0e18a9b30a9a" providerId="ADAL" clId="{E2DC75D5-605D-496A-B340-F5DD9E3BE935}" dt="2019-07-25T00:51:10.239" v="1129" actId="2711"/>
          <ac:spMkLst>
            <pc:docMk/>
            <pc:sldMk cId="1702091759" sldId="404"/>
            <ac:spMk id="5" creationId="{0881E73A-D6D7-4F0E-9C6E-9B17AA60A10C}"/>
          </ac:spMkLst>
        </pc:spChg>
        <pc:spChg chg="add mod">
          <ac:chgData name="Virginia Viracacha Viracacha" userId="3704d9b7-033d-41ad-847f-0e18a9b30a9a" providerId="ADAL" clId="{E2DC75D5-605D-496A-B340-F5DD9E3BE935}" dt="2019-07-25T00:51:10.239" v="1129" actId="2711"/>
          <ac:spMkLst>
            <pc:docMk/>
            <pc:sldMk cId="1702091759" sldId="404"/>
            <ac:spMk id="6" creationId="{5BDC6217-7F17-41AD-9498-8F71E68CC325}"/>
          </ac:spMkLst>
        </pc:spChg>
        <pc:spChg chg="add mod">
          <ac:chgData name="Virginia Viracacha Viracacha" userId="3704d9b7-033d-41ad-847f-0e18a9b30a9a" providerId="ADAL" clId="{E2DC75D5-605D-496A-B340-F5DD9E3BE935}" dt="2019-07-25T00:51:10.239" v="1129" actId="2711"/>
          <ac:spMkLst>
            <pc:docMk/>
            <pc:sldMk cId="1702091759" sldId="404"/>
            <ac:spMk id="7" creationId="{ED741D45-6CB0-440A-BE3E-5F89A7F1D58E}"/>
          </ac:spMkLst>
        </pc:spChg>
        <pc:spChg chg="add mod">
          <ac:chgData name="Virginia Viracacha Viracacha" userId="3704d9b7-033d-41ad-847f-0e18a9b30a9a" providerId="ADAL" clId="{E2DC75D5-605D-496A-B340-F5DD9E3BE935}" dt="2019-07-25T00:29:38.605" v="974" actId="20577"/>
          <ac:spMkLst>
            <pc:docMk/>
            <pc:sldMk cId="1702091759" sldId="404"/>
            <ac:spMk id="8" creationId="{90AA5523-342F-45BB-BE5A-C3FA5C0BBAA9}"/>
          </ac:spMkLst>
        </pc:spChg>
        <pc:spChg chg="add mod">
          <ac:chgData name="Virginia Viracacha Viracacha" userId="3704d9b7-033d-41ad-847f-0e18a9b30a9a" providerId="ADAL" clId="{E2DC75D5-605D-496A-B340-F5DD9E3BE935}" dt="2019-07-26T15:26:57.404" v="1982" actId="20577"/>
          <ac:spMkLst>
            <pc:docMk/>
            <pc:sldMk cId="1702091759" sldId="404"/>
            <ac:spMk id="9" creationId="{925CBB95-B31B-485B-9DB1-D601C6FC5A19}"/>
          </ac:spMkLst>
        </pc:spChg>
        <pc:graphicFrameChg chg="del">
          <ac:chgData name="Virginia Viracacha Viracacha" userId="3704d9b7-033d-41ad-847f-0e18a9b30a9a" providerId="ADAL" clId="{E2DC75D5-605D-496A-B340-F5DD9E3BE935}" dt="2019-07-25T00:21:34.622" v="433" actId="478"/>
          <ac:graphicFrameMkLst>
            <pc:docMk/>
            <pc:sldMk cId="1702091759" sldId="404"/>
            <ac:graphicFrameMk id="3" creationId="{FFC2073E-2517-49C9-A952-DD25FC854093}"/>
          </ac:graphicFrameMkLst>
        </pc:graphicFrameChg>
        <pc:graphicFrameChg chg="add mod">
          <ac:chgData name="Virginia Viracacha Viracacha" userId="3704d9b7-033d-41ad-847f-0e18a9b30a9a" providerId="ADAL" clId="{E2DC75D5-605D-496A-B340-F5DD9E3BE935}" dt="2019-07-26T16:51:59.701" v="2262" actId="403"/>
          <ac:graphicFrameMkLst>
            <pc:docMk/>
            <pc:sldMk cId="1702091759" sldId="404"/>
            <ac:graphicFrameMk id="4" creationId="{37D6C7A9-2BF3-4FFF-AEB2-EA0121FA9145}"/>
          </ac:graphicFrameMkLst>
        </pc:graphicFrameChg>
      </pc:sldChg>
      <pc:sldChg chg="add del">
        <pc:chgData name="Virginia Viracacha Viracacha" userId="3704d9b7-033d-41ad-847f-0e18a9b30a9a" providerId="ADAL" clId="{E2DC75D5-605D-496A-B340-F5DD9E3BE935}" dt="2019-07-25T00:06:05.935" v="259" actId="2696"/>
        <pc:sldMkLst>
          <pc:docMk/>
          <pc:sldMk cId="3507224280" sldId="405"/>
        </pc:sldMkLst>
      </pc:sldChg>
      <pc:sldChg chg="modSp add">
        <pc:chgData name="Virginia Viracacha Viracacha" userId="3704d9b7-033d-41ad-847f-0e18a9b30a9a" providerId="ADAL" clId="{E2DC75D5-605D-496A-B340-F5DD9E3BE935}" dt="2019-07-25T00:10:49.453" v="290" actId="113"/>
        <pc:sldMkLst>
          <pc:docMk/>
          <pc:sldMk cId="3186004154" sldId="406"/>
        </pc:sldMkLst>
        <pc:spChg chg="mod">
          <ac:chgData name="Virginia Viracacha Viracacha" userId="3704d9b7-033d-41ad-847f-0e18a9b30a9a" providerId="ADAL" clId="{E2DC75D5-605D-496A-B340-F5DD9E3BE935}" dt="2019-07-25T00:10:49.453" v="290" actId="113"/>
          <ac:spMkLst>
            <pc:docMk/>
            <pc:sldMk cId="3186004154" sldId="406"/>
            <ac:spMk id="7" creationId="{00000000-0000-0000-0000-000000000000}"/>
          </ac:spMkLst>
        </pc:spChg>
      </pc:sldChg>
      <pc:sldChg chg="modSp add">
        <pc:chgData name="Virginia Viracacha Viracacha" userId="3704d9b7-033d-41ad-847f-0e18a9b30a9a" providerId="ADAL" clId="{E2DC75D5-605D-496A-B340-F5DD9E3BE935}" dt="2019-07-26T15:15:18.454" v="1911" actId="20577"/>
        <pc:sldMkLst>
          <pc:docMk/>
          <pc:sldMk cId="2568083760" sldId="407"/>
        </pc:sldMkLst>
        <pc:spChg chg="mod">
          <ac:chgData name="Virginia Viracacha Viracacha" userId="3704d9b7-033d-41ad-847f-0e18a9b30a9a" providerId="ADAL" clId="{E2DC75D5-605D-496A-B340-F5DD9E3BE935}" dt="2019-07-26T15:15:18.454" v="1911" actId="20577"/>
          <ac:spMkLst>
            <pc:docMk/>
            <pc:sldMk cId="2568083760" sldId="407"/>
            <ac:spMk id="4" creationId="{00000000-0000-0000-0000-000000000000}"/>
          </ac:spMkLst>
        </pc:spChg>
      </pc:sldChg>
      <pc:sldChg chg="modSp add ord">
        <pc:chgData name="Virginia Viracacha Viracacha" userId="3704d9b7-033d-41ad-847f-0e18a9b30a9a" providerId="ADAL" clId="{E2DC75D5-605D-496A-B340-F5DD9E3BE935}" dt="2019-07-25T00:49:40.908" v="1122" actId="1076"/>
        <pc:sldMkLst>
          <pc:docMk/>
          <pc:sldMk cId="3515979520" sldId="408"/>
        </pc:sldMkLst>
        <pc:spChg chg="mod">
          <ac:chgData name="Virginia Viracacha Viracacha" userId="3704d9b7-033d-41ad-847f-0e18a9b30a9a" providerId="ADAL" clId="{E2DC75D5-605D-496A-B340-F5DD9E3BE935}" dt="2019-07-25T00:49:40.908" v="1122" actId="1076"/>
          <ac:spMkLst>
            <pc:docMk/>
            <pc:sldMk cId="3515979520" sldId="408"/>
            <ac:spMk id="5" creationId="{00000000-0000-0000-0000-000000000000}"/>
          </ac:spMkLst>
        </pc:spChg>
      </pc:sldChg>
      <pc:sldChg chg="addSp delSp modSp add del">
        <pc:chgData name="Virginia Viracacha Viracacha" userId="3704d9b7-033d-41ad-847f-0e18a9b30a9a" providerId="ADAL" clId="{E2DC75D5-605D-496A-B340-F5DD9E3BE935}" dt="2019-07-25T01:35:47.926" v="1478" actId="2696"/>
        <pc:sldMkLst>
          <pc:docMk/>
          <pc:sldMk cId="591771895" sldId="409"/>
        </pc:sldMkLst>
        <pc:spChg chg="add del mod">
          <ac:chgData name="Virginia Viracacha Viracacha" userId="3704d9b7-033d-41ad-847f-0e18a9b30a9a" providerId="ADAL" clId="{E2DC75D5-605D-496A-B340-F5DD9E3BE935}" dt="2019-07-25T01:35:34.122" v="1459"/>
          <ac:spMkLst>
            <pc:docMk/>
            <pc:sldMk cId="591771895" sldId="409"/>
            <ac:spMk id="3" creationId="{8240A9B2-E582-41C6-B651-46E2F8758787}"/>
          </ac:spMkLst>
        </pc:spChg>
        <pc:spChg chg="add del mod">
          <ac:chgData name="Virginia Viracacha Viracacha" userId="3704d9b7-033d-41ad-847f-0e18a9b30a9a" providerId="ADAL" clId="{E2DC75D5-605D-496A-B340-F5DD9E3BE935}" dt="2019-07-25T01:35:34.122" v="1459"/>
          <ac:spMkLst>
            <pc:docMk/>
            <pc:sldMk cId="591771895" sldId="409"/>
            <ac:spMk id="4" creationId="{084760DA-1C31-461E-AFA1-42368E10A1FC}"/>
          </ac:spMkLst>
        </pc:spChg>
        <pc:spChg chg="add del mod">
          <ac:chgData name="Virginia Viracacha Viracacha" userId="3704d9b7-033d-41ad-847f-0e18a9b30a9a" providerId="ADAL" clId="{E2DC75D5-605D-496A-B340-F5DD9E3BE935}" dt="2019-07-25T01:35:34.122" v="1459"/>
          <ac:spMkLst>
            <pc:docMk/>
            <pc:sldMk cId="591771895" sldId="409"/>
            <ac:spMk id="5" creationId="{C34B9E30-178F-4F0B-B282-1F160D555581}"/>
          </ac:spMkLst>
        </pc:spChg>
        <pc:spChg chg="add del mod">
          <ac:chgData name="Virginia Viracacha Viracacha" userId="3704d9b7-033d-41ad-847f-0e18a9b30a9a" providerId="ADAL" clId="{E2DC75D5-605D-496A-B340-F5DD9E3BE935}" dt="2019-07-25T01:35:34.122" v="1459"/>
          <ac:spMkLst>
            <pc:docMk/>
            <pc:sldMk cId="591771895" sldId="409"/>
            <ac:spMk id="6" creationId="{20A012E1-669D-45EB-BDFA-88CB359E4F2B}"/>
          </ac:spMkLst>
        </pc:spChg>
        <pc:spChg chg="add del mod">
          <ac:chgData name="Virginia Viracacha Viracacha" userId="3704d9b7-033d-41ad-847f-0e18a9b30a9a" providerId="ADAL" clId="{E2DC75D5-605D-496A-B340-F5DD9E3BE935}" dt="2019-07-25T01:35:34.122" v="1459"/>
          <ac:spMkLst>
            <pc:docMk/>
            <pc:sldMk cId="591771895" sldId="409"/>
            <ac:spMk id="7" creationId="{387D377D-4C3C-456F-9078-D40A28615B3F}"/>
          </ac:spMkLst>
        </pc:spChg>
        <pc:spChg chg="add del mod">
          <ac:chgData name="Virginia Viracacha Viracacha" userId="3704d9b7-033d-41ad-847f-0e18a9b30a9a" providerId="ADAL" clId="{E2DC75D5-605D-496A-B340-F5DD9E3BE935}" dt="2019-07-25T01:35:30.492" v="1458" actId="478"/>
          <ac:spMkLst>
            <pc:docMk/>
            <pc:sldMk cId="591771895" sldId="409"/>
            <ac:spMk id="8" creationId="{D6C394F5-5F86-4175-911B-C469B1BE341C}"/>
          </ac:spMkLst>
        </pc:spChg>
        <pc:graphicFrameChg chg="add del">
          <ac:chgData name="Virginia Viracacha Viracacha" userId="3704d9b7-033d-41ad-847f-0e18a9b30a9a" providerId="ADAL" clId="{E2DC75D5-605D-496A-B340-F5DD9E3BE935}" dt="2019-07-25T01:35:34.122" v="1459"/>
          <ac:graphicFrameMkLst>
            <pc:docMk/>
            <pc:sldMk cId="591771895" sldId="409"/>
            <ac:graphicFrameMk id="2" creationId="{AF076FF2-D796-432F-B826-3B4F62E6926F}"/>
          </ac:graphicFrameMkLst>
        </pc:graphicFrameChg>
      </pc:sldChg>
      <pc:sldChg chg="addSp delSp modSp add">
        <pc:chgData name="Virginia Viracacha Viracacha" userId="3704d9b7-033d-41ad-847f-0e18a9b30a9a" providerId="ADAL" clId="{E2DC75D5-605D-496A-B340-F5DD9E3BE935}" dt="2019-07-26T15:24:20.147" v="1972"/>
        <pc:sldMkLst>
          <pc:docMk/>
          <pc:sldMk cId="1687599055" sldId="410"/>
        </pc:sldMkLst>
        <pc:spChg chg="add">
          <ac:chgData name="Virginia Viracacha Viracacha" userId="3704d9b7-033d-41ad-847f-0e18a9b30a9a" providerId="ADAL" clId="{E2DC75D5-605D-496A-B340-F5DD9E3BE935}" dt="2019-07-26T15:24:20.147" v="1972"/>
          <ac:spMkLst>
            <pc:docMk/>
            <pc:sldMk cId="1687599055" sldId="410"/>
            <ac:spMk id="9" creationId="{CDEFA1E6-3142-4C2C-B591-CE3B657E91C4}"/>
          </ac:spMkLst>
        </pc:spChg>
        <pc:spChg chg="add mod">
          <ac:chgData name="Virginia Viracacha Viracacha" userId="3704d9b7-033d-41ad-847f-0e18a9b30a9a" providerId="ADAL" clId="{E2DC75D5-605D-496A-B340-F5DD9E3BE935}" dt="2019-07-25T01:35:39.509" v="1476" actId="1036"/>
          <ac:spMkLst>
            <pc:docMk/>
            <pc:sldMk cId="1687599055" sldId="410"/>
            <ac:spMk id="14" creationId="{81327A5C-E5EF-4BCB-9199-C77A7A8AAC8C}"/>
          </ac:spMkLst>
        </pc:spChg>
        <pc:spChg chg="add mod">
          <ac:chgData name="Virginia Viracacha Viracacha" userId="3704d9b7-033d-41ad-847f-0e18a9b30a9a" providerId="ADAL" clId="{E2DC75D5-605D-496A-B340-F5DD9E3BE935}" dt="2019-07-25T01:35:39.509" v="1476" actId="1036"/>
          <ac:spMkLst>
            <pc:docMk/>
            <pc:sldMk cId="1687599055" sldId="410"/>
            <ac:spMk id="15" creationId="{A5A85BE7-2296-49A4-84FB-1F521CB4297D}"/>
          </ac:spMkLst>
        </pc:spChg>
        <pc:spChg chg="add mod">
          <ac:chgData name="Virginia Viracacha Viracacha" userId="3704d9b7-033d-41ad-847f-0e18a9b30a9a" providerId="ADAL" clId="{E2DC75D5-605D-496A-B340-F5DD9E3BE935}" dt="2019-07-25T01:35:39.509" v="1476" actId="1036"/>
          <ac:spMkLst>
            <pc:docMk/>
            <pc:sldMk cId="1687599055" sldId="410"/>
            <ac:spMk id="16" creationId="{38D98057-3E22-4F06-8457-578F4811048A}"/>
          </ac:spMkLst>
        </pc:spChg>
        <pc:spChg chg="add mod">
          <ac:chgData name="Virginia Viracacha Viracacha" userId="3704d9b7-033d-41ad-847f-0e18a9b30a9a" providerId="ADAL" clId="{E2DC75D5-605D-496A-B340-F5DD9E3BE935}" dt="2019-07-25T01:35:39.509" v="1476" actId="1036"/>
          <ac:spMkLst>
            <pc:docMk/>
            <pc:sldMk cId="1687599055" sldId="410"/>
            <ac:spMk id="17" creationId="{F1DAEFAD-E0AA-4DBE-A83F-DA6CBA5468AF}"/>
          </ac:spMkLst>
        </pc:spChg>
        <pc:spChg chg="add mod">
          <ac:chgData name="Virginia Viracacha Viracacha" userId="3704d9b7-033d-41ad-847f-0e18a9b30a9a" providerId="ADAL" clId="{E2DC75D5-605D-496A-B340-F5DD9E3BE935}" dt="2019-07-25T01:35:39.509" v="1476" actId="1036"/>
          <ac:spMkLst>
            <pc:docMk/>
            <pc:sldMk cId="1687599055" sldId="410"/>
            <ac:spMk id="18" creationId="{548DEAAD-DEB4-4BFD-AA52-92D1721A8C99}"/>
          </ac:spMkLst>
        </pc:spChg>
        <pc:spChg chg="mod">
          <ac:chgData name="Virginia Viracacha Viracacha" userId="3704d9b7-033d-41ad-847f-0e18a9b30a9a" providerId="ADAL" clId="{E2DC75D5-605D-496A-B340-F5DD9E3BE935}" dt="2019-07-25T01:38:44.037" v="1850" actId="20577"/>
          <ac:spMkLst>
            <pc:docMk/>
            <pc:sldMk cId="1687599055" sldId="410"/>
            <ac:spMk id="26" creationId="{E0D3C890-1497-4B2E-9DD5-B9B844E0B062}"/>
          </ac:spMkLst>
        </pc:spChg>
        <pc:spChg chg="del">
          <ac:chgData name="Virginia Viracacha Viracacha" userId="3704d9b7-033d-41ad-847f-0e18a9b30a9a" providerId="ADAL" clId="{E2DC75D5-605D-496A-B340-F5DD9E3BE935}" dt="2019-07-25T01:35:25.517" v="1457" actId="478"/>
          <ac:spMkLst>
            <pc:docMk/>
            <pc:sldMk cId="1687599055" sldId="410"/>
            <ac:spMk id="36" creationId="{D78F17E5-9D2A-48FC-8BFD-C4B6BE5FD66C}"/>
          </ac:spMkLst>
        </pc:spChg>
        <pc:spChg chg="del">
          <ac:chgData name="Virginia Viracacha Viracacha" userId="3704d9b7-033d-41ad-847f-0e18a9b30a9a" providerId="ADAL" clId="{E2DC75D5-605D-496A-B340-F5DD9E3BE935}" dt="2019-07-25T01:35:25.517" v="1457" actId="478"/>
          <ac:spMkLst>
            <pc:docMk/>
            <pc:sldMk cId="1687599055" sldId="410"/>
            <ac:spMk id="37" creationId="{3FFE4E8A-9C90-4F7D-99DB-267D63A7ACDB}"/>
          </ac:spMkLst>
        </pc:spChg>
        <pc:spChg chg="del">
          <ac:chgData name="Virginia Viracacha Viracacha" userId="3704d9b7-033d-41ad-847f-0e18a9b30a9a" providerId="ADAL" clId="{E2DC75D5-605D-496A-B340-F5DD9E3BE935}" dt="2019-07-25T01:35:25.517" v="1457" actId="478"/>
          <ac:spMkLst>
            <pc:docMk/>
            <pc:sldMk cId="1687599055" sldId="410"/>
            <ac:spMk id="38" creationId="{65BF6FAF-F8EC-4456-AB58-B87FC8BCAFEC}"/>
          </ac:spMkLst>
        </pc:spChg>
        <pc:spChg chg="del">
          <ac:chgData name="Virginia Viracacha Viracacha" userId="3704d9b7-033d-41ad-847f-0e18a9b30a9a" providerId="ADAL" clId="{E2DC75D5-605D-496A-B340-F5DD9E3BE935}" dt="2019-07-25T01:35:25.517" v="1457" actId="478"/>
          <ac:spMkLst>
            <pc:docMk/>
            <pc:sldMk cId="1687599055" sldId="410"/>
            <ac:spMk id="39" creationId="{2549DCB5-1073-4887-8ACB-0BEF919A28F2}"/>
          </ac:spMkLst>
        </pc:spChg>
        <pc:grpChg chg="del">
          <ac:chgData name="Virginia Viracacha Viracacha" userId="3704d9b7-033d-41ad-847f-0e18a9b30a9a" providerId="ADAL" clId="{E2DC75D5-605D-496A-B340-F5DD9E3BE935}" dt="2019-07-25T01:35:25.517" v="1457" actId="478"/>
          <ac:grpSpMkLst>
            <pc:docMk/>
            <pc:sldMk cId="1687599055" sldId="410"/>
            <ac:grpSpMk id="40" creationId="{2C67F504-D741-4638-A036-66AA94A3D0A9}"/>
          </ac:grpSpMkLst>
        </pc:grpChg>
        <pc:grpChg chg="del">
          <ac:chgData name="Virginia Viracacha Viracacha" userId="3704d9b7-033d-41ad-847f-0e18a9b30a9a" providerId="ADAL" clId="{E2DC75D5-605D-496A-B340-F5DD9E3BE935}" dt="2019-07-25T01:35:25.517" v="1457" actId="478"/>
          <ac:grpSpMkLst>
            <pc:docMk/>
            <pc:sldMk cId="1687599055" sldId="410"/>
            <ac:grpSpMk id="43" creationId="{A6130826-335D-4DB3-B706-75F0074FD107}"/>
          </ac:grpSpMkLst>
        </pc:grpChg>
        <pc:graphicFrameChg chg="add mod">
          <ac:chgData name="Virginia Viracacha Viracacha" userId="3704d9b7-033d-41ad-847f-0e18a9b30a9a" providerId="ADAL" clId="{E2DC75D5-605D-496A-B340-F5DD9E3BE935}" dt="2019-07-25T01:35:42.902" v="1477" actId="14100"/>
          <ac:graphicFrameMkLst>
            <pc:docMk/>
            <pc:sldMk cId="1687599055" sldId="410"/>
            <ac:graphicFrameMk id="13" creationId="{66A16497-2953-4141-8B03-10BFAB98C1AE}"/>
          </ac:graphicFrameMkLst>
        </pc:graphicFrameChg>
      </pc:sldChg>
      <pc:sldChg chg="modSp add">
        <pc:chgData name="Virginia Viracacha Viracacha" userId="3704d9b7-033d-41ad-847f-0e18a9b30a9a" providerId="ADAL" clId="{E2DC75D5-605D-496A-B340-F5DD9E3BE935}" dt="2019-07-25T01:38:12.491" v="1834" actId="13926"/>
        <pc:sldMkLst>
          <pc:docMk/>
          <pc:sldMk cId="266433669" sldId="411"/>
        </pc:sldMkLst>
        <pc:spChg chg="mod">
          <ac:chgData name="Virginia Viracacha Viracacha" userId="3704d9b7-033d-41ad-847f-0e18a9b30a9a" providerId="ADAL" clId="{E2DC75D5-605D-496A-B340-F5DD9E3BE935}" dt="2019-07-25T01:38:12.491" v="1834" actId="13926"/>
          <ac:spMkLst>
            <pc:docMk/>
            <pc:sldMk cId="266433669" sldId="411"/>
            <ac:spMk id="5" creationId="{00000000-0000-0000-0000-000000000000}"/>
          </ac:spMkLst>
        </pc:spChg>
      </pc:sldChg>
      <pc:sldChg chg="addSp delSp modSp add">
        <pc:chgData name="Virginia Viracacha Viracacha" userId="3704d9b7-033d-41ad-847f-0e18a9b30a9a" providerId="ADAL" clId="{E2DC75D5-605D-496A-B340-F5DD9E3BE935}" dt="2019-07-26T15:23:54.868" v="1971" actId="20577"/>
        <pc:sldMkLst>
          <pc:docMk/>
          <pc:sldMk cId="3360398533" sldId="412"/>
        </pc:sldMkLst>
        <pc:spChg chg="del mod">
          <ac:chgData name="Virginia Viracacha Viracacha" userId="3704d9b7-033d-41ad-847f-0e18a9b30a9a" providerId="ADAL" clId="{E2DC75D5-605D-496A-B340-F5DD9E3BE935}" dt="2019-07-26T15:23:03.616" v="1928" actId="478"/>
          <ac:spMkLst>
            <pc:docMk/>
            <pc:sldMk cId="3360398533" sldId="412"/>
            <ac:spMk id="2" creationId="{64CD75FF-B892-402F-999A-44D233F035E4}"/>
          </ac:spMkLst>
        </pc:spChg>
        <pc:spChg chg="add mod">
          <ac:chgData name="Virginia Viracacha Viracacha" userId="3704d9b7-033d-41ad-847f-0e18a9b30a9a" providerId="ADAL" clId="{E2DC75D5-605D-496A-B340-F5DD9E3BE935}" dt="2019-07-26T15:23:06.948" v="1930" actId="1076"/>
          <ac:spMkLst>
            <pc:docMk/>
            <pc:sldMk cId="3360398533" sldId="412"/>
            <ac:spMk id="4" creationId="{123F320F-ED78-4091-A39F-FC531C2E2A4D}"/>
          </ac:spMkLst>
        </pc:spChg>
        <pc:spChg chg="add mod">
          <ac:chgData name="Virginia Viracacha Viracacha" userId="3704d9b7-033d-41ad-847f-0e18a9b30a9a" providerId="ADAL" clId="{E2DC75D5-605D-496A-B340-F5DD9E3BE935}" dt="2019-07-26T15:23:54.868" v="1971" actId="20577"/>
          <ac:spMkLst>
            <pc:docMk/>
            <pc:sldMk cId="3360398533" sldId="412"/>
            <ac:spMk id="5" creationId="{B44CCE4E-756C-4273-998B-D3B7CB3BF6CE}"/>
          </ac:spMkLst>
        </pc:spChg>
        <pc:spChg chg="mod">
          <ac:chgData name="Virginia Viracacha Viracacha" userId="3704d9b7-033d-41ad-847f-0e18a9b30a9a" providerId="ADAL" clId="{E2DC75D5-605D-496A-B340-F5DD9E3BE935}" dt="2019-07-25T01:39:12.916" v="1861" actId="1035"/>
          <ac:spMkLst>
            <pc:docMk/>
            <pc:sldMk cId="3360398533" sldId="412"/>
            <ac:spMk id="8" creationId="{108E6E5A-989C-4B10-8959-0451778522C2}"/>
          </ac:spMkLst>
        </pc:spChg>
      </pc:sldChg>
    </pc:docChg>
  </pc:docChgLst>
  <pc:docChgLst>
    <pc:chgData name="Virginia Viracacha Viracacha" userId="3704d9b7-033d-41ad-847f-0e18a9b30a9a" providerId="ADAL" clId="{A6EF85C7-E7AC-4ACE-B8E6-65FAE952F7D1}"/>
    <pc:docChg chg="undo redo custSel mod addSld delSld modSld sldOrd modMainMaster modSection">
      <pc:chgData name="Virginia Viracacha Viracacha" userId="3704d9b7-033d-41ad-847f-0e18a9b30a9a" providerId="ADAL" clId="{A6EF85C7-E7AC-4ACE-B8E6-65FAE952F7D1}" dt="2019-05-02T13:12:54.186" v="5129" actId="20577"/>
      <pc:docMkLst>
        <pc:docMk/>
      </pc:docMkLst>
      <pc:sldChg chg="addSp delSp modSp">
        <pc:chgData name="Virginia Viracacha Viracacha" userId="3704d9b7-033d-41ad-847f-0e18a9b30a9a" providerId="ADAL" clId="{A6EF85C7-E7AC-4ACE-B8E6-65FAE952F7D1}" dt="2019-04-27T01:18:23.143" v="5121" actId="6549"/>
        <pc:sldMkLst>
          <pc:docMk/>
          <pc:sldMk cId="2016291177" sldId="256"/>
        </pc:sldMkLst>
        <pc:spChg chg="add del mod">
          <ac:chgData name="Virginia Viracacha Viracacha" userId="3704d9b7-033d-41ad-847f-0e18a9b30a9a" providerId="ADAL" clId="{A6EF85C7-E7AC-4ACE-B8E6-65FAE952F7D1}" dt="2019-04-27T01:18:23.143" v="5121" actId="6549"/>
          <ac:spMkLst>
            <pc:docMk/>
            <pc:sldMk cId="2016291177" sldId="256"/>
            <ac:spMk id="2" creationId="{6FD04773-208E-4214-A786-E713068BBD4B}"/>
          </ac:spMkLst>
        </pc:spChg>
        <pc:spChg chg="del mod">
          <ac:chgData name="Virginia Viracacha Viracacha" userId="3704d9b7-033d-41ad-847f-0e18a9b30a9a" providerId="ADAL" clId="{A6EF85C7-E7AC-4ACE-B8E6-65FAE952F7D1}" dt="2019-04-26T15:01:36.051" v="208" actId="478"/>
          <ac:spMkLst>
            <pc:docMk/>
            <pc:sldMk cId="2016291177" sldId="256"/>
            <ac:spMk id="3" creationId="{37805F4F-3300-4B55-819E-F67D466D8C9E}"/>
          </ac:spMkLst>
        </pc:spChg>
        <pc:spChg chg="del mod">
          <ac:chgData name="Virginia Viracacha Viracacha" userId="3704d9b7-033d-41ad-847f-0e18a9b30a9a" providerId="ADAL" clId="{A6EF85C7-E7AC-4ACE-B8E6-65FAE952F7D1}" dt="2019-04-26T14:59:48.250" v="71" actId="478"/>
          <ac:spMkLst>
            <pc:docMk/>
            <pc:sldMk cId="2016291177" sldId="256"/>
            <ac:spMk id="4" creationId="{AD967A05-0AF0-4BD7-A9BD-3D776F07D7F0}"/>
          </ac:spMkLst>
        </pc:spChg>
        <pc:spChg chg="add del mod">
          <ac:chgData name="Virginia Viracacha Viracacha" userId="3704d9b7-033d-41ad-847f-0e18a9b30a9a" providerId="ADAL" clId="{A6EF85C7-E7AC-4ACE-B8E6-65FAE952F7D1}" dt="2019-04-26T15:00:52.541" v="137" actId="478"/>
          <ac:spMkLst>
            <pc:docMk/>
            <pc:sldMk cId="2016291177" sldId="256"/>
            <ac:spMk id="8" creationId="{1E8E2135-5D40-4B8E-9411-103CEAE6BD6D}"/>
          </ac:spMkLst>
        </pc:spChg>
        <pc:picChg chg="mod">
          <ac:chgData name="Virginia Viracacha Viracacha" userId="3704d9b7-033d-41ad-847f-0e18a9b30a9a" providerId="ADAL" clId="{A6EF85C7-E7AC-4ACE-B8E6-65FAE952F7D1}" dt="2019-04-26T14:58:27.524" v="53"/>
          <ac:picMkLst>
            <pc:docMk/>
            <pc:sldMk cId="2016291177" sldId="256"/>
            <ac:picMk id="5" creationId="{4A53BBDD-83BB-457C-B916-24B87F2C5E88}"/>
          </ac:picMkLst>
        </pc:picChg>
        <pc:picChg chg="mod">
          <ac:chgData name="Virginia Viracacha Viracacha" userId="3704d9b7-033d-41ad-847f-0e18a9b30a9a" providerId="ADAL" clId="{A6EF85C7-E7AC-4ACE-B8E6-65FAE952F7D1}" dt="2019-04-27T01:17:56.373" v="5111" actId="14100"/>
          <ac:picMkLst>
            <pc:docMk/>
            <pc:sldMk cId="2016291177" sldId="256"/>
            <ac:picMk id="6" creationId="{08B95375-9E8E-4578-947A-96E74024BBE8}"/>
          </ac:picMkLst>
        </pc:picChg>
      </pc:sldChg>
      <pc:sldChg chg="addSp delSp modSp">
        <pc:chgData name="Virginia Viracacha Viracacha" userId="3704d9b7-033d-41ad-847f-0e18a9b30a9a" providerId="ADAL" clId="{A6EF85C7-E7AC-4ACE-B8E6-65FAE952F7D1}" dt="2019-04-27T00:56:56.030" v="4969" actId="20577"/>
        <pc:sldMkLst>
          <pc:docMk/>
          <pc:sldMk cId="2507849807" sldId="299"/>
        </pc:sldMkLst>
        <pc:spChg chg="add del mod">
          <ac:chgData name="Virginia Viracacha Viracacha" userId="3704d9b7-033d-41ad-847f-0e18a9b30a9a" providerId="ADAL" clId="{A6EF85C7-E7AC-4ACE-B8E6-65FAE952F7D1}" dt="2019-04-26T15:03:40.752" v="251"/>
          <ac:spMkLst>
            <pc:docMk/>
            <pc:sldMk cId="2507849807" sldId="299"/>
            <ac:spMk id="2" creationId="{7BCF3AA2-79F8-4C56-A30A-E6C3998FC2E7}"/>
          </ac:spMkLst>
        </pc:spChg>
        <pc:spChg chg="add mod">
          <ac:chgData name="Virginia Viracacha Viracacha" userId="3704d9b7-033d-41ad-847f-0e18a9b30a9a" providerId="ADAL" clId="{A6EF85C7-E7AC-4ACE-B8E6-65FAE952F7D1}" dt="2019-04-26T15:03:58.636" v="261" actId="1076"/>
          <ac:spMkLst>
            <pc:docMk/>
            <pc:sldMk cId="2507849807" sldId="299"/>
            <ac:spMk id="3" creationId="{CBDC25B7-6664-47D2-BC7B-F41E595C6B4B}"/>
          </ac:spMkLst>
        </pc:spChg>
        <pc:spChg chg="mod">
          <ac:chgData name="Virginia Viracacha Viracacha" userId="3704d9b7-033d-41ad-847f-0e18a9b30a9a" providerId="ADAL" clId="{A6EF85C7-E7AC-4ACE-B8E6-65FAE952F7D1}" dt="2019-04-26T17:20:32.828" v="3473" actId="1076"/>
          <ac:spMkLst>
            <pc:docMk/>
            <pc:sldMk cId="2507849807" sldId="299"/>
            <ac:spMk id="4" creationId="{00000000-0000-0000-0000-000000000000}"/>
          </ac:spMkLst>
        </pc:spChg>
        <pc:spChg chg="add del mod">
          <ac:chgData name="Virginia Viracacha Viracacha" userId="3704d9b7-033d-41ad-847f-0e18a9b30a9a" providerId="ADAL" clId="{A6EF85C7-E7AC-4ACE-B8E6-65FAE952F7D1}" dt="2019-04-26T15:12:55.797" v="378" actId="478"/>
          <ac:spMkLst>
            <pc:docMk/>
            <pc:sldMk cId="2507849807" sldId="299"/>
            <ac:spMk id="5" creationId="{B3BDB5F3-84B8-4E2D-BFAD-83FBDEF65829}"/>
          </ac:spMkLst>
        </pc:spChg>
        <pc:spChg chg="mod">
          <ac:chgData name="Virginia Viracacha Viracacha" userId="3704d9b7-033d-41ad-847f-0e18a9b30a9a" providerId="ADAL" clId="{A6EF85C7-E7AC-4ACE-B8E6-65FAE952F7D1}" dt="2019-04-26T22:38:18.335" v="4324" actId="14100"/>
          <ac:spMkLst>
            <pc:docMk/>
            <pc:sldMk cId="2507849807" sldId="299"/>
            <ac:spMk id="6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15:11:15.774" v="275" actId="478"/>
          <ac:spMkLst>
            <pc:docMk/>
            <pc:sldMk cId="2507849807" sldId="299"/>
            <ac:spMk id="7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15:13:00.501" v="381" actId="478"/>
          <ac:spMkLst>
            <pc:docMk/>
            <pc:sldMk cId="2507849807" sldId="299"/>
            <ac:spMk id="9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15:11:16.532" v="276" actId="478"/>
          <ac:spMkLst>
            <pc:docMk/>
            <pc:sldMk cId="2507849807" sldId="299"/>
            <ac:spMk id="10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15:12:42.780" v="373" actId="478"/>
          <ac:spMkLst>
            <pc:docMk/>
            <pc:sldMk cId="2507849807" sldId="299"/>
            <ac:spMk id="12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15:04:37.598" v="264" actId="478"/>
          <ac:spMkLst>
            <pc:docMk/>
            <pc:sldMk cId="2507849807" sldId="299"/>
            <ac:spMk id="13" creationId="{00000000-0000-0000-0000-000000000000}"/>
          </ac:spMkLst>
        </pc:spChg>
        <pc:spChg chg="add del mod">
          <ac:chgData name="Virginia Viracacha Viracacha" userId="3704d9b7-033d-41ad-847f-0e18a9b30a9a" providerId="ADAL" clId="{A6EF85C7-E7AC-4ACE-B8E6-65FAE952F7D1}" dt="2019-04-26T15:04:00.164" v="262" actId="478"/>
          <ac:spMkLst>
            <pc:docMk/>
            <pc:sldMk cId="2507849807" sldId="299"/>
            <ac:spMk id="17" creationId="{686895D9-031F-48CA-9D36-E7E4E3AC538B}"/>
          </ac:spMkLst>
        </pc:spChg>
        <pc:spChg chg="mod">
          <ac:chgData name="Virginia Viracacha Viracacha" userId="3704d9b7-033d-41ad-847f-0e18a9b30a9a" providerId="ADAL" clId="{A6EF85C7-E7AC-4ACE-B8E6-65FAE952F7D1}" dt="2019-04-26T23:13:03.127" v="4449" actId="1076"/>
          <ac:spMkLst>
            <pc:docMk/>
            <pc:sldMk cId="2507849807" sldId="299"/>
            <ac:spMk id="19" creationId="{7392045C-1684-4CBE-BB2A-D410897C0DFB}"/>
          </ac:spMkLst>
        </pc:spChg>
        <pc:spChg chg="del mod">
          <ac:chgData name="Virginia Viracacha Viracacha" userId="3704d9b7-033d-41ad-847f-0e18a9b30a9a" providerId="ADAL" clId="{A6EF85C7-E7AC-4ACE-B8E6-65FAE952F7D1}" dt="2019-04-26T15:16:19.365" v="413" actId="478"/>
          <ac:spMkLst>
            <pc:docMk/>
            <pc:sldMk cId="2507849807" sldId="299"/>
            <ac:spMk id="21" creationId="{9090194B-998D-451A-99D9-511D32D5F3EC}"/>
          </ac:spMkLst>
        </pc:spChg>
        <pc:spChg chg="del mod">
          <ac:chgData name="Virginia Viracacha Viracacha" userId="3704d9b7-033d-41ad-847f-0e18a9b30a9a" providerId="ADAL" clId="{A6EF85C7-E7AC-4ACE-B8E6-65FAE952F7D1}" dt="2019-04-26T15:11:15.253" v="274" actId="478"/>
          <ac:spMkLst>
            <pc:docMk/>
            <pc:sldMk cId="2507849807" sldId="299"/>
            <ac:spMk id="22" creationId="{365F8681-AF86-4C43-828A-49CB50CD1B3D}"/>
          </ac:spMkLst>
        </pc:spChg>
        <pc:spChg chg="del mod">
          <ac:chgData name="Virginia Viracacha Viracacha" userId="3704d9b7-033d-41ad-847f-0e18a9b30a9a" providerId="ADAL" clId="{A6EF85C7-E7AC-4ACE-B8E6-65FAE952F7D1}" dt="2019-04-26T15:12:59.021" v="380" actId="478"/>
          <ac:spMkLst>
            <pc:docMk/>
            <pc:sldMk cId="2507849807" sldId="299"/>
            <ac:spMk id="24" creationId="{549B9A43-E9D1-401B-A1AA-D3C31AE3AA4E}"/>
          </ac:spMkLst>
        </pc:spChg>
        <pc:spChg chg="del mod">
          <ac:chgData name="Virginia Viracacha Viracacha" userId="3704d9b7-033d-41ad-847f-0e18a9b30a9a" providerId="ADAL" clId="{A6EF85C7-E7AC-4ACE-B8E6-65FAE952F7D1}" dt="2019-04-26T15:16:17.549" v="412" actId="478"/>
          <ac:spMkLst>
            <pc:docMk/>
            <pc:sldMk cId="2507849807" sldId="299"/>
            <ac:spMk id="25" creationId="{7FEC64F3-8B9A-44BC-A1A4-30C1A2EA7D32}"/>
          </ac:spMkLst>
        </pc:spChg>
        <pc:spChg chg="add del mod">
          <ac:chgData name="Virginia Viracacha Viracacha" userId="3704d9b7-033d-41ad-847f-0e18a9b30a9a" providerId="ADAL" clId="{A6EF85C7-E7AC-4ACE-B8E6-65FAE952F7D1}" dt="2019-04-26T22:30:22.205" v="4314" actId="478"/>
          <ac:spMkLst>
            <pc:docMk/>
            <pc:sldMk cId="2507849807" sldId="299"/>
            <ac:spMk id="26" creationId="{A16B20A8-49D8-40A3-82B2-4EC659D0B895}"/>
          </ac:spMkLst>
        </pc:spChg>
        <pc:spChg chg="add mod">
          <ac:chgData name="Virginia Viracacha Viracacha" userId="3704d9b7-033d-41ad-847f-0e18a9b30a9a" providerId="ADAL" clId="{A6EF85C7-E7AC-4ACE-B8E6-65FAE952F7D1}" dt="2019-04-26T23:12:54.959" v="4448" actId="1076"/>
          <ac:spMkLst>
            <pc:docMk/>
            <pc:sldMk cId="2507849807" sldId="299"/>
            <ac:spMk id="27" creationId="{E0893D83-4EBC-4C19-9946-7875D2141C14}"/>
          </ac:spMkLst>
        </pc:spChg>
        <pc:spChg chg="add mod">
          <ac:chgData name="Virginia Viracacha Viracacha" userId="3704d9b7-033d-41ad-847f-0e18a9b30a9a" providerId="ADAL" clId="{A6EF85C7-E7AC-4ACE-B8E6-65FAE952F7D1}" dt="2019-04-27T00:56:56.030" v="4969" actId="20577"/>
          <ac:spMkLst>
            <pc:docMk/>
            <pc:sldMk cId="2507849807" sldId="299"/>
            <ac:spMk id="28" creationId="{B061C1FD-6660-4FDE-AA4F-9FF0A6E12E2C}"/>
          </ac:spMkLst>
        </pc:spChg>
        <pc:graphicFrameChg chg="add mod">
          <ac:chgData name="Virginia Viracacha Viracacha" userId="3704d9b7-033d-41ad-847f-0e18a9b30a9a" providerId="ADAL" clId="{A6EF85C7-E7AC-4ACE-B8E6-65FAE952F7D1}" dt="2019-04-26T23:12:54.959" v="4448" actId="1076"/>
          <ac:graphicFrameMkLst>
            <pc:docMk/>
            <pc:sldMk cId="2507849807" sldId="299"/>
            <ac:graphicFrameMk id="14" creationId="{383E300E-C3A8-4834-9900-0A7595BA2C34}"/>
          </ac:graphicFrameMkLst>
        </pc:graphicFrameChg>
        <pc:picChg chg="del mod">
          <ac:chgData name="Virginia Viracacha Viracacha" userId="3704d9b7-033d-41ad-847f-0e18a9b30a9a" providerId="ADAL" clId="{A6EF85C7-E7AC-4ACE-B8E6-65FAE952F7D1}" dt="2019-04-26T21:26:56.405" v="4306" actId="478"/>
          <ac:picMkLst>
            <pc:docMk/>
            <pc:sldMk cId="2507849807" sldId="299"/>
            <ac:picMk id="8" creationId="{00000000-0000-0000-0000-000000000000}"/>
          </ac:picMkLst>
        </pc:picChg>
        <pc:picChg chg="del mod">
          <ac:chgData name="Virginia Viracacha Viracacha" userId="3704d9b7-033d-41ad-847f-0e18a9b30a9a" providerId="ADAL" clId="{A6EF85C7-E7AC-4ACE-B8E6-65FAE952F7D1}" dt="2019-04-26T21:26:56.405" v="4306" actId="478"/>
          <ac:picMkLst>
            <pc:docMk/>
            <pc:sldMk cId="2507849807" sldId="299"/>
            <ac:picMk id="11" creationId="{00000000-0000-0000-0000-000000000000}"/>
          </ac:picMkLst>
        </pc:picChg>
        <pc:picChg chg="del mod">
          <ac:chgData name="Virginia Viracacha Viracacha" userId="3704d9b7-033d-41ad-847f-0e18a9b30a9a" providerId="ADAL" clId="{A6EF85C7-E7AC-4ACE-B8E6-65FAE952F7D1}" dt="2019-04-26T21:26:45.625" v="4305" actId="478"/>
          <ac:picMkLst>
            <pc:docMk/>
            <pc:sldMk cId="2507849807" sldId="299"/>
            <ac:picMk id="18" creationId="{5EAD9DA2-D826-4EF4-B12C-589F871C0A5F}"/>
          </ac:picMkLst>
        </pc:picChg>
        <pc:picChg chg="del mod">
          <ac:chgData name="Virginia Viracacha Viracacha" userId="3704d9b7-033d-41ad-847f-0e18a9b30a9a" providerId="ADAL" clId="{A6EF85C7-E7AC-4ACE-B8E6-65FAE952F7D1}" dt="2019-04-26T21:26:56.405" v="4306" actId="478"/>
          <ac:picMkLst>
            <pc:docMk/>
            <pc:sldMk cId="2507849807" sldId="299"/>
            <ac:picMk id="23" creationId="{A385E51B-0069-4B0E-8EB0-193688251CE0}"/>
          </ac:picMkLst>
        </pc:picChg>
      </pc:sldChg>
      <pc:sldChg chg="addSp delSp modSp">
        <pc:chgData name="Virginia Viracacha Viracacha" userId="3704d9b7-033d-41ad-847f-0e18a9b30a9a" providerId="ADAL" clId="{A6EF85C7-E7AC-4ACE-B8E6-65FAE952F7D1}" dt="2019-04-27T00:58:06.333" v="4975" actId="242"/>
        <pc:sldMkLst>
          <pc:docMk/>
          <pc:sldMk cId="3744382408" sldId="372"/>
        </pc:sldMkLst>
        <pc:spChg chg="mod">
          <ac:chgData name="Virginia Viracacha Viracacha" userId="3704d9b7-033d-41ad-847f-0e18a9b30a9a" providerId="ADAL" clId="{A6EF85C7-E7AC-4ACE-B8E6-65FAE952F7D1}" dt="2019-04-26T16:59:51.898" v="3125" actId="1076"/>
          <ac:spMkLst>
            <pc:docMk/>
            <pc:sldMk cId="3744382408" sldId="372"/>
            <ac:spMk id="4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21:17:18.834" v="4010" actId="478"/>
          <ac:spMkLst>
            <pc:docMk/>
            <pc:sldMk cId="3744382408" sldId="372"/>
            <ac:spMk id="9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21:17:18.834" v="4010" actId="478"/>
          <ac:spMkLst>
            <pc:docMk/>
            <pc:sldMk cId="3744382408" sldId="372"/>
            <ac:spMk id="10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21:17:18.834" v="4010" actId="478"/>
          <ac:spMkLst>
            <pc:docMk/>
            <pc:sldMk cId="3744382408" sldId="372"/>
            <ac:spMk id="28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21:17:18.834" v="4010" actId="478"/>
          <ac:spMkLst>
            <pc:docMk/>
            <pc:sldMk cId="3744382408" sldId="372"/>
            <ac:spMk id="29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21:17:18.834" v="4010" actId="478"/>
          <ac:spMkLst>
            <pc:docMk/>
            <pc:sldMk cId="3744382408" sldId="372"/>
            <ac:spMk id="31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21:17:18.834" v="4010" actId="478"/>
          <ac:spMkLst>
            <pc:docMk/>
            <pc:sldMk cId="3744382408" sldId="372"/>
            <ac:spMk id="32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21:17:18.834" v="4010" actId="478"/>
          <ac:spMkLst>
            <pc:docMk/>
            <pc:sldMk cId="3744382408" sldId="372"/>
            <ac:spMk id="34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21:17:18.834" v="4010" actId="478"/>
          <ac:spMkLst>
            <pc:docMk/>
            <pc:sldMk cId="3744382408" sldId="372"/>
            <ac:spMk id="35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21:17:18.834" v="4010" actId="478"/>
          <ac:spMkLst>
            <pc:docMk/>
            <pc:sldMk cId="3744382408" sldId="372"/>
            <ac:spMk id="37" creationId="{F28F68FA-E947-4BFF-9302-F26976F6E0CB}"/>
          </ac:spMkLst>
        </pc:spChg>
        <pc:spChg chg="del mod">
          <ac:chgData name="Virginia Viracacha Viracacha" userId="3704d9b7-033d-41ad-847f-0e18a9b30a9a" providerId="ADAL" clId="{A6EF85C7-E7AC-4ACE-B8E6-65FAE952F7D1}" dt="2019-04-26T21:17:18.834" v="4010" actId="478"/>
          <ac:spMkLst>
            <pc:docMk/>
            <pc:sldMk cId="3744382408" sldId="372"/>
            <ac:spMk id="38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21:17:18.834" v="4010" actId="478"/>
          <ac:spMkLst>
            <pc:docMk/>
            <pc:sldMk cId="3744382408" sldId="372"/>
            <ac:spMk id="39" creationId="{2377E8B1-09A0-4638-8CF9-4852B9558B76}"/>
          </ac:spMkLst>
        </pc:spChg>
        <pc:spChg chg="del mod">
          <ac:chgData name="Virginia Viracacha Viracacha" userId="3704d9b7-033d-41ad-847f-0e18a9b30a9a" providerId="ADAL" clId="{A6EF85C7-E7AC-4ACE-B8E6-65FAE952F7D1}" dt="2019-04-26T21:17:18.834" v="4010" actId="478"/>
          <ac:spMkLst>
            <pc:docMk/>
            <pc:sldMk cId="3744382408" sldId="372"/>
            <ac:spMk id="40" creationId="{92046D2E-0932-4BA5-BADB-073C8F9E53B7}"/>
          </ac:spMkLst>
        </pc:spChg>
        <pc:spChg chg="del mod">
          <ac:chgData name="Virginia Viracacha Viracacha" userId="3704d9b7-033d-41ad-847f-0e18a9b30a9a" providerId="ADAL" clId="{A6EF85C7-E7AC-4ACE-B8E6-65FAE952F7D1}" dt="2019-04-26T16:59:55.251" v="3127" actId="478"/>
          <ac:spMkLst>
            <pc:docMk/>
            <pc:sldMk cId="3744382408" sldId="372"/>
            <ac:spMk id="44" creationId="{977E1820-6B0F-476F-AD7F-3F561CC59D7D}"/>
          </ac:spMkLst>
        </pc:spChg>
        <pc:spChg chg="del mod">
          <ac:chgData name="Virginia Viracacha Viracacha" userId="3704d9b7-033d-41ad-847f-0e18a9b30a9a" providerId="ADAL" clId="{A6EF85C7-E7AC-4ACE-B8E6-65FAE952F7D1}" dt="2019-04-26T21:17:18.834" v="4010" actId="478"/>
          <ac:spMkLst>
            <pc:docMk/>
            <pc:sldMk cId="3744382408" sldId="372"/>
            <ac:spMk id="49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21:17:18.834" v="4010" actId="478"/>
          <ac:spMkLst>
            <pc:docMk/>
            <pc:sldMk cId="3744382408" sldId="372"/>
            <ac:spMk id="50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21:17:18.834" v="4010" actId="478"/>
          <ac:spMkLst>
            <pc:docMk/>
            <pc:sldMk cId="3744382408" sldId="372"/>
            <ac:spMk id="51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21:17:18.834" v="4010" actId="478"/>
          <ac:spMkLst>
            <pc:docMk/>
            <pc:sldMk cId="3744382408" sldId="372"/>
            <ac:spMk id="52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21:17:18.834" v="4010" actId="478"/>
          <ac:spMkLst>
            <pc:docMk/>
            <pc:sldMk cId="3744382408" sldId="372"/>
            <ac:spMk id="54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21:17:18.834" v="4010" actId="478"/>
          <ac:spMkLst>
            <pc:docMk/>
            <pc:sldMk cId="3744382408" sldId="372"/>
            <ac:spMk id="55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21:17:18.834" v="4010" actId="478"/>
          <ac:spMkLst>
            <pc:docMk/>
            <pc:sldMk cId="3744382408" sldId="372"/>
            <ac:spMk id="57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21:17:18.834" v="4010" actId="478"/>
          <ac:spMkLst>
            <pc:docMk/>
            <pc:sldMk cId="3744382408" sldId="372"/>
            <ac:spMk id="58" creationId="{00000000-0000-0000-0000-000000000000}"/>
          </ac:spMkLst>
        </pc:spChg>
        <pc:spChg chg="del mod">
          <ac:chgData name="Virginia Viracacha Viracacha" userId="3704d9b7-033d-41ad-847f-0e18a9b30a9a" providerId="ADAL" clId="{A6EF85C7-E7AC-4ACE-B8E6-65FAE952F7D1}" dt="2019-04-26T21:17:18.834" v="4010" actId="478"/>
          <ac:spMkLst>
            <pc:docMk/>
            <pc:sldMk cId="3744382408" sldId="372"/>
            <ac:spMk id="60" creationId="{00000000-0000-0000-0000-000000000000}"/>
          </ac:spMkLst>
        </pc:spChg>
        <pc:graphicFrameChg chg="add del mod modGraphic">
          <ac:chgData name="Virginia Viracacha Viracacha" userId="3704d9b7-033d-41ad-847f-0e18a9b30a9a" providerId="ADAL" clId="{A6EF85C7-E7AC-4ACE-B8E6-65FAE952F7D1}" dt="2019-04-26T21:20:50.593" v="4041" actId="478"/>
          <ac:graphicFrameMkLst>
            <pc:docMk/>
            <pc:sldMk cId="3744382408" sldId="372"/>
            <ac:graphicFrameMk id="2" creationId="{D67986B8-A421-49C9-BAA1-A467E64845CB}"/>
          </ac:graphicFrameMkLst>
        </pc:graphicFrameChg>
        <pc:graphicFrameChg chg="add mod modGraphic">
          <ac:chgData name="Virginia Viracacha Viracacha" userId="3704d9b7-033d-41ad-847f-0e18a9b30a9a" providerId="ADAL" clId="{A6EF85C7-E7AC-4ACE-B8E6-65FAE952F7D1}" dt="2019-04-27T00:58:06.333" v="4975" actId="242"/>
          <ac:graphicFrameMkLst>
            <pc:docMk/>
            <pc:sldMk cId="3744382408" sldId="372"/>
            <ac:graphicFrameMk id="3" creationId="{F9B14615-1B69-4F4B-A4C9-CBF34E2BEE43}"/>
          </ac:graphicFrameMkLst>
        </pc:graphicFrameChg>
        <pc:graphicFrameChg chg="del mod">
          <ac:chgData name="Virginia Viracacha Viracacha" userId="3704d9b7-033d-41ad-847f-0e18a9b30a9a" providerId="ADAL" clId="{A6EF85C7-E7AC-4ACE-B8E6-65FAE952F7D1}" dt="2019-04-26T21:17:18.834" v="4010" actId="478"/>
          <ac:graphicFrameMkLst>
            <pc:docMk/>
            <pc:sldMk cId="3744382408" sldId="372"/>
            <ac:graphicFrameMk id="11" creationId="{00000000-0000-0000-0000-000000000000}"/>
          </ac:graphicFrameMkLst>
        </pc:graphicFrameChg>
        <pc:graphicFrameChg chg="del mod">
          <ac:chgData name="Virginia Viracacha Viracacha" userId="3704d9b7-033d-41ad-847f-0e18a9b30a9a" providerId="ADAL" clId="{A6EF85C7-E7AC-4ACE-B8E6-65FAE952F7D1}" dt="2019-04-26T21:17:18.834" v="4010" actId="478"/>
          <ac:graphicFrameMkLst>
            <pc:docMk/>
            <pc:sldMk cId="3744382408" sldId="372"/>
            <ac:graphicFrameMk id="30" creationId="{00000000-0000-0000-0000-000000000000}"/>
          </ac:graphicFrameMkLst>
        </pc:graphicFrameChg>
        <pc:graphicFrameChg chg="del mod">
          <ac:chgData name="Virginia Viracacha Viracacha" userId="3704d9b7-033d-41ad-847f-0e18a9b30a9a" providerId="ADAL" clId="{A6EF85C7-E7AC-4ACE-B8E6-65FAE952F7D1}" dt="2019-04-26T21:17:18.834" v="4010" actId="478"/>
          <ac:graphicFrameMkLst>
            <pc:docMk/>
            <pc:sldMk cId="3744382408" sldId="372"/>
            <ac:graphicFrameMk id="33" creationId="{00000000-0000-0000-0000-000000000000}"/>
          </ac:graphicFrameMkLst>
        </pc:graphicFrameChg>
        <pc:graphicFrameChg chg="del mod">
          <ac:chgData name="Virginia Viracacha Viracacha" userId="3704d9b7-033d-41ad-847f-0e18a9b30a9a" providerId="ADAL" clId="{A6EF85C7-E7AC-4ACE-B8E6-65FAE952F7D1}" dt="2019-04-26T21:17:18.834" v="4010" actId="478"/>
          <ac:graphicFrameMkLst>
            <pc:docMk/>
            <pc:sldMk cId="3744382408" sldId="372"/>
            <ac:graphicFrameMk id="36" creationId="{00000000-0000-0000-0000-000000000000}"/>
          </ac:graphicFrameMkLst>
        </pc:graphicFrameChg>
        <pc:picChg chg="del mod">
          <ac:chgData name="Virginia Viracacha Viracacha" userId="3704d9b7-033d-41ad-847f-0e18a9b30a9a" providerId="ADAL" clId="{A6EF85C7-E7AC-4ACE-B8E6-65FAE952F7D1}" dt="2019-04-26T17:00:06.347" v="3130" actId="478"/>
          <ac:picMkLst>
            <pc:docMk/>
            <pc:sldMk cId="3744382408" sldId="372"/>
            <ac:picMk id="8" creationId="{00000000-0000-0000-0000-000000000000}"/>
          </ac:picMkLst>
        </pc:picChg>
        <pc:picChg chg="del mod">
          <ac:chgData name="Virginia Viracacha Viracacha" userId="3704d9b7-033d-41ad-847f-0e18a9b30a9a" providerId="ADAL" clId="{A6EF85C7-E7AC-4ACE-B8E6-65FAE952F7D1}" dt="2019-04-26T17:26:00.108" v="3510" actId="478"/>
          <ac:picMkLst>
            <pc:docMk/>
            <pc:sldMk cId="3744382408" sldId="372"/>
            <ac:picMk id="45" creationId="{1FEBF11E-3D7E-4D2F-977A-6C7E5330B046}"/>
          </ac:picMkLst>
        </pc:picChg>
        <pc:cxnChg chg="del mod">
          <ac:chgData name="Virginia Viracacha Viracacha" userId="3704d9b7-033d-41ad-847f-0e18a9b30a9a" providerId="ADAL" clId="{A6EF85C7-E7AC-4ACE-B8E6-65FAE952F7D1}" dt="2019-04-26T17:00:01.202" v="3128" actId="478"/>
          <ac:cxnSpMkLst>
            <pc:docMk/>
            <pc:sldMk cId="3744382408" sldId="372"/>
            <ac:cxnSpMk id="5" creationId="{8097A2CD-6593-42F9-BA89-604F788319AA}"/>
          </ac:cxnSpMkLst>
        </pc:cxnChg>
      </pc:sldChg>
      <pc:sldChg chg="addSp delSp modSp">
        <pc:chgData name="Virginia Viracacha Viracacha" userId="3704d9b7-033d-41ad-847f-0e18a9b30a9a" providerId="ADAL" clId="{A6EF85C7-E7AC-4ACE-B8E6-65FAE952F7D1}" dt="2019-04-27T00:11:06.780" v="4927" actId="20577"/>
        <pc:sldMkLst>
          <pc:docMk/>
          <pc:sldMk cId="2429926832" sldId="374"/>
        </pc:sldMkLst>
        <pc:spChg chg="del mod">
          <ac:chgData name="Virginia Viracacha Viracacha" userId="3704d9b7-033d-41ad-847f-0e18a9b30a9a" providerId="ADAL" clId="{A6EF85C7-E7AC-4ACE-B8E6-65FAE952F7D1}" dt="2019-04-26T15:53:53.009" v="1101" actId="478"/>
          <ac:spMkLst>
            <pc:docMk/>
            <pc:sldMk cId="2429926832" sldId="374"/>
            <ac:spMk id="2" creationId="{2C2BFAE1-45D3-4B3B-81D2-0BF25FA84FB8}"/>
          </ac:spMkLst>
        </pc:spChg>
        <pc:spChg chg="mod">
          <ac:chgData name="Virginia Viracacha Viracacha" userId="3704d9b7-033d-41ad-847f-0e18a9b30a9a" providerId="ADAL" clId="{A6EF85C7-E7AC-4ACE-B8E6-65FAE952F7D1}" dt="2019-04-26T15:34:14.093" v="792" actId="1076"/>
          <ac:spMkLst>
            <pc:docMk/>
            <pc:sldMk cId="2429926832" sldId="374"/>
            <ac:spMk id="3" creationId="{CADE355A-75CD-4B03-85A9-4F19C409310D}"/>
          </ac:spMkLst>
        </pc:spChg>
        <pc:spChg chg="add del mod">
          <ac:chgData name="Virginia Viracacha Viracacha" userId="3704d9b7-033d-41ad-847f-0e18a9b30a9a" providerId="ADAL" clId="{A6EF85C7-E7AC-4ACE-B8E6-65FAE952F7D1}" dt="2019-04-26T15:54:13.038" v="1107" actId="478"/>
          <ac:spMkLst>
            <pc:docMk/>
            <pc:sldMk cId="2429926832" sldId="374"/>
            <ac:spMk id="8" creationId="{06A984EF-CCFA-4735-B7D2-DE394D7FCA82}"/>
          </ac:spMkLst>
        </pc:spChg>
        <pc:spChg chg="mod">
          <ac:chgData name="Virginia Viracacha Viracacha" userId="3704d9b7-033d-41ad-847f-0e18a9b30a9a" providerId="ADAL" clId="{A6EF85C7-E7AC-4ACE-B8E6-65FAE952F7D1}" dt="2019-04-26T23:30:35.847" v="4571" actId="20577"/>
          <ac:spMkLst>
            <pc:docMk/>
            <pc:sldMk cId="2429926832" sldId="374"/>
            <ac:spMk id="33" creationId="{7AB69236-5A7D-49EB-8165-D12584333960}"/>
          </ac:spMkLst>
        </pc:spChg>
        <pc:spChg chg="del mod topLvl">
          <ac:chgData name="Virginia Viracacha Viracacha" userId="3704d9b7-033d-41ad-847f-0e18a9b30a9a" providerId="ADAL" clId="{A6EF85C7-E7AC-4ACE-B8E6-65FAE952F7D1}" dt="2019-04-26T15:28:10.303" v="649" actId="478"/>
          <ac:spMkLst>
            <pc:docMk/>
            <pc:sldMk cId="2429926832" sldId="374"/>
            <ac:spMk id="35" creationId="{D267F4F0-74A7-48AF-8B51-613D073DBEF6}"/>
          </ac:spMkLst>
        </pc:spChg>
        <pc:spChg chg="del mod topLvl">
          <ac:chgData name="Virginia Viracacha Viracacha" userId="3704d9b7-033d-41ad-847f-0e18a9b30a9a" providerId="ADAL" clId="{A6EF85C7-E7AC-4ACE-B8E6-65FAE952F7D1}" dt="2019-04-26T15:28:23.005" v="656" actId="478"/>
          <ac:spMkLst>
            <pc:docMk/>
            <pc:sldMk cId="2429926832" sldId="374"/>
            <ac:spMk id="36" creationId="{B879CA07-0351-44F5-8C05-136B45E38A5B}"/>
          </ac:spMkLst>
        </pc:spChg>
        <pc:spChg chg="del mod topLvl">
          <ac:chgData name="Virginia Viracacha Viracacha" userId="3704d9b7-033d-41ad-847f-0e18a9b30a9a" providerId="ADAL" clId="{A6EF85C7-E7AC-4ACE-B8E6-65FAE952F7D1}" dt="2019-04-26T15:28:22.038" v="655" actId="478"/>
          <ac:spMkLst>
            <pc:docMk/>
            <pc:sldMk cId="2429926832" sldId="374"/>
            <ac:spMk id="37" creationId="{D236B58B-FC95-4FC1-962D-8227853FDF67}"/>
          </ac:spMkLst>
        </pc:spChg>
        <pc:spChg chg="del mod topLvl">
          <ac:chgData name="Virginia Viracacha Viracacha" userId="3704d9b7-033d-41ad-847f-0e18a9b30a9a" providerId="ADAL" clId="{A6EF85C7-E7AC-4ACE-B8E6-65FAE952F7D1}" dt="2019-04-26T15:28:11.038" v="650" actId="478"/>
          <ac:spMkLst>
            <pc:docMk/>
            <pc:sldMk cId="2429926832" sldId="374"/>
            <ac:spMk id="38" creationId="{3CD6AA09-D1F2-4607-B3F4-881F54F3288B}"/>
          </ac:spMkLst>
        </pc:spChg>
        <pc:spChg chg="del mod">
          <ac:chgData name="Virginia Viracacha Viracacha" userId="3704d9b7-033d-41ad-847f-0e18a9b30a9a" providerId="ADAL" clId="{A6EF85C7-E7AC-4ACE-B8E6-65FAE952F7D1}" dt="2019-04-26T15:34:16.327" v="793" actId="478"/>
          <ac:spMkLst>
            <pc:docMk/>
            <pc:sldMk cId="2429926832" sldId="374"/>
            <ac:spMk id="39" creationId="{BD3A9D46-8BAC-4E4F-961C-C75B024ECA16}"/>
          </ac:spMkLst>
        </pc:spChg>
        <pc:spChg chg="add del mod">
          <ac:chgData name="Virginia Viracacha Viracacha" userId="3704d9b7-033d-41ad-847f-0e18a9b30a9a" providerId="ADAL" clId="{A6EF85C7-E7AC-4ACE-B8E6-65FAE952F7D1}" dt="2019-04-26T15:28:22.038" v="655" actId="478"/>
          <ac:spMkLst>
            <pc:docMk/>
            <pc:sldMk cId="2429926832" sldId="374"/>
            <ac:spMk id="40" creationId="{7F3029A9-CF2F-4435-B630-04D80DB859EF}"/>
          </ac:spMkLst>
        </pc:spChg>
        <pc:spChg chg="mod topLvl">
          <ac:chgData name="Virginia Viracacha Viracacha" userId="3704d9b7-033d-41ad-847f-0e18a9b30a9a" providerId="ADAL" clId="{A6EF85C7-E7AC-4ACE-B8E6-65FAE952F7D1}" dt="2019-04-26T15:52:19.791" v="1063" actId="1076"/>
          <ac:spMkLst>
            <pc:docMk/>
            <pc:sldMk cId="2429926832" sldId="374"/>
            <ac:spMk id="41" creationId="{62E6CC54-6483-4192-92BC-632A6CF20ACF}"/>
          </ac:spMkLst>
        </pc:spChg>
        <pc:spChg chg="del mod topLvl">
          <ac:chgData name="Virginia Viracacha Viracacha" userId="3704d9b7-033d-41ad-847f-0e18a9b30a9a" providerId="ADAL" clId="{A6EF85C7-E7AC-4ACE-B8E6-65FAE952F7D1}" dt="2019-04-26T15:28:11.726" v="651" actId="478"/>
          <ac:spMkLst>
            <pc:docMk/>
            <pc:sldMk cId="2429926832" sldId="374"/>
            <ac:spMk id="42" creationId="{763FE81A-27AC-4357-8054-BA98750DDEDF}"/>
          </ac:spMkLst>
        </pc:spChg>
        <pc:spChg chg="del mod topLvl">
          <ac:chgData name="Virginia Viracacha Viracacha" userId="3704d9b7-033d-41ad-847f-0e18a9b30a9a" providerId="ADAL" clId="{A6EF85C7-E7AC-4ACE-B8E6-65FAE952F7D1}" dt="2019-04-26T15:28:25.270" v="657" actId="478"/>
          <ac:spMkLst>
            <pc:docMk/>
            <pc:sldMk cId="2429926832" sldId="374"/>
            <ac:spMk id="43" creationId="{A9A7103B-0797-4CAA-B04C-CB5CAC3BCF09}"/>
          </ac:spMkLst>
        </pc:spChg>
        <pc:spChg chg="del mod topLvl">
          <ac:chgData name="Virginia Viracacha Viracacha" userId="3704d9b7-033d-41ad-847f-0e18a9b30a9a" providerId="ADAL" clId="{A6EF85C7-E7AC-4ACE-B8E6-65FAE952F7D1}" dt="2019-04-26T15:28:25.270" v="657" actId="478"/>
          <ac:spMkLst>
            <pc:docMk/>
            <pc:sldMk cId="2429926832" sldId="374"/>
            <ac:spMk id="44" creationId="{8EDBCBB3-0D81-45E7-9288-2AEE04065A89}"/>
          </ac:spMkLst>
        </pc:spChg>
        <pc:spChg chg="add del mod">
          <ac:chgData name="Virginia Viracacha Viracacha" userId="3704d9b7-033d-41ad-847f-0e18a9b30a9a" providerId="ADAL" clId="{A6EF85C7-E7AC-4ACE-B8E6-65FAE952F7D1}" dt="2019-04-26T15:28:22.038" v="655" actId="478"/>
          <ac:spMkLst>
            <pc:docMk/>
            <pc:sldMk cId="2429926832" sldId="374"/>
            <ac:spMk id="45" creationId="{2D797431-30FB-4ABE-B252-5401DF033414}"/>
          </ac:spMkLst>
        </pc:spChg>
        <pc:spChg chg="add del mod">
          <ac:chgData name="Virginia Viracacha Viracacha" userId="3704d9b7-033d-41ad-847f-0e18a9b30a9a" providerId="ADAL" clId="{A6EF85C7-E7AC-4ACE-B8E6-65FAE952F7D1}" dt="2019-04-26T15:28:22.038" v="655" actId="478"/>
          <ac:spMkLst>
            <pc:docMk/>
            <pc:sldMk cId="2429926832" sldId="374"/>
            <ac:spMk id="47" creationId="{5449A44F-82E4-4B1D-9899-318565D42FDA}"/>
          </ac:spMkLst>
        </pc:spChg>
        <pc:spChg chg="del mod topLvl">
          <ac:chgData name="Virginia Viracacha Viracacha" userId="3704d9b7-033d-41ad-847f-0e18a9b30a9a" providerId="ADAL" clId="{A6EF85C7-E7AC-4ACE-B8E6-65FAE952F7D1}" dt="2019-04-26T15:28:25.270" v="657" actId="478"/>
          <ac:spMkLst>
            <pc:docMk/>
            <pc:sldMk cId="2429926832" sldId="374"/>
            <ac:spMk id="48" creationId="{C7EB0FD6-C96F-4F7E-B652-1AA042B8E882}"/>
          </ac:spMkLst>
        </pc:spChg>
        <pc:spChg chg="del mod topLvl">
          <ac:chgData name="Virginia Viracacha Viracacha" userId="3704d9b7-033d-41ad-847f-0e18a9b30a9a" providerId="ADAL" clId="{A6EF85C7-E7AC-4ACE-B8E6-65FAE952F7D1}" dt="2019-04-26T15:28:25.270" v="657" actId="478"/>
          <ac:spMkLst>
            <pc:docMk/>
            <pc:sldMk cId="2429926832" sldId="374"/>
            <ac:spMk id="49" creationId="{0E4E5AF6-52E8-40EA-B608-1B2DC7C20B9E}"/>
          </ac:spMkLst>
        </pc:spChg>
        <pc:spChg chg="del mod topLvl">
          <ac:chgData name="Virginia Viracacha Viracacha" userId="3704d9b7-033d-41ad-847f-0e18a9b30a9a" providerId="ADAL" clId="{A6EF85C7-E7AC-4ACE-B8E6-65FAE952F7D1}" dt="2019-04-26T15:28:31.791" v="664" actId="478"/>
          <ac:spMkLst>
            <pc:docMk/>
            <pc:sldMk cId="2429926832" sldId="374"/>
            <ac:spMk id="50" creationId="{12694B2D-92AB-4882-87ED-93988C1D6898}"/>
          </ac:spMkLst>
        </pc:spChg>
        <pc:spChg chg="del mod topLvl">
          <ac:chgData name="Virginia Viracacha Viracacha" userId="3704d9b7-033d-41ad-847f-0e18a9b30a9a" providerId="ADAL" clId="{A6EF85C7-E7AC-4ACE-B8E6-65FAE952F7D1}" dt="2019-04-26T15:28:33.149" v="665" actId="478"/>
          <ac:spMkLst>
            <pc:docMk/>
            <pc:sldMk cId="2429926832" sldId="374"/>
            <ac:spMk id="52" creationId="{E5B4CD45-D037-4B03-AE6A-97B5924746A2}"/>
          </ac:spMkLst>
        </pc:spChg>
        <pc:spChg chg="add del mod">
          <ac:chgData name="Virginia Viracacha Viracacha" userId="3704d9b7-033d-41ad-847f-0e18a9b30a9a" providerId="ADAL" clId="{A6EF85C7-E7AC-4ACE-B8E6-65FAE952F7D1}" dt="2019-04-26T15:28:22.038" v="655" actId="478"/>
          <ac:spMkLst>
            <pc:docMk/>
            <pc:sldMk cId="2429926832" sldId="374"/>
            <ac:spMk id="54" creationId="{84AD0BE6-582C-4194-8B88-D10EADD91BF6}"/>
          </ac:spMkLst>
        </pc:spChg>
        <pc:spChg chg="add mod">
          <ac:chgData name="Virginia Viracacha Viracacha" userId="3704d9b7-033d-41ad-847f-0e18a9b30a9a" providerId="ADAL" clId="{A6EF85C7-E7AC-4ACE-B8E6-65FAE952F7D1}" dt="2019-04-26T23:30:43.872" v="4575" actId="20577"/>
          <ac:spMkLst>
            <pc:docMk/>
            <pc:sldMk cId="2429926832" sldId="374"/>
            <ac:spMk id="55" creationId="{3FDBE6A7-2F75-4A32-AC14-BD12604E3997}"/>
          </ac:spMkLst>
        </pc:spChg>
        <pc:spChg chg="add mod">
          <ac:chgData name="Virginia Viracacha Viracacha" userId="3704d9b7-033d-41ad-847f-0e18a9b30a9a" providerId="ADAL" clId="{A6EF85C7-E7AC-4ACE-B8E6-65FAE952F7D1}" dt="2019-04-26T23:30:50.096" v="4580" actId="20577"/>
          <ac:spMkLst>
            <pc:docMk/>
            <pc:sldMk cId="2429926832" sldId="374"/>
            <ac:spMk id="56" creationId="{70CD0616-8043-44AA-B0E4-8F9001939234}"/>
          </ac:spMkLst>
        </pc:spChg>
        <pc:spChg chg="add mod">
          <ac:chgData name="Virginia Viracacha Viracacha" userId="3704d9b7-033d-41ad-847f-0e18a9b30a9a" providerId="ADAL" clId="{A6EF85C7-E7AC-4ACE-B8E6-65FAE952F7D1}" dt="2019-04-27T00:11:06.780" v="4927" actId="20577"/>
          <ac:spMkLst>
            <pc:docMk/>
            <pc:sldMk cId="2429926832" sldId="374"/>
            <ac:spMk id="57" creationId="{17108358-8C46-4357-B539-2654A933EFB8}"/>
          </ac:spMkLst>
        </pc:spChg>
        <pc:spChg chg="add mod">
          <ac:chgData name="Virginia Viracacha Viracacha" userId="3704d9b7-033d-41ad-847f-0e18a9b30a9a" providerId="ADAL" clId="{A6EF85C7-E7AC-4ACE-B8E6-65FAE952F7D1}" dt="2019-04-26T23:30:59.512" v="4586" actId="20577"/>
          <ac:spMkLst>
            <pc:docMk/>
            <pc:sldMk cId="2429926832" sldId="374"/>
            <ac:spMk id="58" creationId="{A89792F0-E172-4531-AD49-120552419354}"/>
          </ac:spMkLst>
        </pc:spChg>
        <pc:spChg chg="add del mod">
          <ac:chgData name="Virginia Viracacha Viracacha" userId="3704d9b7-033d-41ad-847f-0e18a9b30a9a" providerId="ADAL" clId="{A6EF85C7-E7AC-4ACE-B8E6-65FAE952F7D1}" dt="2019-04-26T15:43:58.844" v="970" actId="403"/>
          <ac:spMkLst>
            <pc:docMk/>
            <pc:sldMk cId="2429926832" sldId="374"/>
            <ac:spMk id="59" creationId="{31EE7704-F2AA-4B99-8158-7D8972FB7021}"/>
          </ac:spMkLst>
        </pc:spChg>
        <pc:spChg chg="add">
          <ac:chgData name="Virginia Viracacha Viracacha" userId="3704d9b7-033d-41ad-847f-0e18a9b30a9a" providerId="ADAL" clId="{A6EF85C7-E7AC-4ACE-B8E6-65FAE952F7D1}" dt="2019-04-26T16:00:52.570" v="1301"/>
          <ac:spMkLst>
            <pc:docMk/>
            <pc:sldMk cId="2429926832" sldId="374"/>
            <ac:spMk id="60" creationId="{B90E5D47-4568-4EC2-B6B7-579FD8B0B075}"/>
          </ac:spMkLst>
        </pc:spChg>
        <pc:spChg chg="mod">
          <ac:chgData name="Virginia Viracacha Viracacha" userId="3704d9b7-033d-41ad-847f-0e18a9b30a9a" providerId="ADAL" clId="{A6EF85C7-E7AC-4ACE-B8E6-65FAE952F7D1}" dt="2019-04-26T15:43:58.844" v="970" actId="403"/>
          <ac:spMkLst>
            <pc:docMk/>
            <pc:sldMk cId="2429926832" sldId="374"/>
            <ac:spMk id="63" creationId="{28758159-538E-472C-8ABA-D4B0E8E4DD63}"/>
          </ac:spMkLst>
        </pc:spChg>
        <pc:spChg chg="mod">
          <ac:chgData name="Virginia Viracacha Viracacha" userId="3704d9b7-033d-41ad-847f-0e18a9b30a9a" providerId="ADAL" clId="{A6EF85C7-E7AC-4ACE-B8E6-65FAE952F7D1}" dt="2019-04-26T15:43:58.844" v="970" actId="403"/>
          <ac:spMkLst>
            <pc:docMk/>
            <pc:sldMk cId="2429926832" sldId="374"/>
            <ac:spMk id="64" creationId="{689CCABC-9C3A-4970-81D2-8CC7F893FB1A}"/>
          </ac:spMkLst>
        </pc:spChg>
        <pc:spChg chg="mod">
          <ac:chgData name="Virginia Viracacha Viracacha" userId="3704d9b7-033d-41ad-847f-0e18a9b30a9a" providerId="ADAL" clId="{A6EF85C7-E7AC-4ACE-B8E6-65FAE952F7D1}" dt="2019-04-26T15:43:58.844" v="970" actId="403"/>
          <ac:spMkLst>
            <pc:docMk/>
            <pc:sldMk cId="2429926832" sldId="374"/>
            <ac:spMk id="66" creationId="{FF962416-EF46-438B-B094-5F4D577441CA}"/>
          </ac:spMkLst>
        </pc:spChg>
        <pc:spChg chg="mod">
          <ac:chgData name="Virginia Viracacha Viracacha" userId="3704d9b7-033d-41ad-847f-0e18a9b30a9a" providerId="ADAL" clId="{A6EF85C7-E7AC-4ACE-B8E6-65FAE952F7D1}" dt="2019-04-26T15:43:58.844" v="970" actId="403"/>
          <ac:spMkLst>
            <pc:docMk/>
            <pc:sldMk cId="2429926832" sldId="374"/>
            <ac:spMk id="67" creationId="{BE233BCA-1DF7-4E9B-BCDE-4BDD532C6849}"/>
          </ac:spMkLst>
        </pc:spChg>
        <pc:spChg chg="mod">
          <ac:chgData name="Virginia Viracacha Viracacha" userId="3704d9b7-033d-41ad-847f-0e18a9b30a9a" providerId="ADAL" clId="{A6EF85C7-E7AC-4ACE-B8E6-65FAE952F7D1}" dt="2019-04-26T15:43:58.844" v="970" actId="403"/>
          <ac:spMkLst>
            <pc:docMk/>
            <pc:sldMk cId="2429926832" sldId="374"/>
            <ac:spMk id="69" creationId="{7020256D-FAB1-40F0-90B4-CF7EA31F2285}"/>
          </ac:spMkLst>
        </pc:spChg>
        <pc:spChg chg="mod">
          <ac:chgData name="Virginia Viracacha Viracacha" userId="3704d9b7-033d-41ad-847f-0e18a9b30a9a" providerId="ADAL" clId="{A6EF85C7-E7AC-4ACE-B8E6-65FAE952F7D1}" dt="2019-04-26T15:43:58.844" v="970" actId="403"/>
          <ac:spMkLst>
            <pc:docMk/>
            <pc:sldMk cId="2429926832" sldId="374"/>
            <ac:spMk id="70" creationId="{BAB84E93-4AE8-43CD-97B1-225830C4DC44}"/>
          </ac:spMkLst>
        </pc:spChg>
        <pc:spChg chg="del mod topLvl">
          <ac:chgData name="Virginia Viracacha Viracacha" userId="3704d9b7-033d-41ad-847f-0e18a9b30a9a" providerId="ADAL" clId="{A6EF85C7-E7AC-4ACE-B8E6-65FAE952F7D1}" dt="2019-04-26T15:37:39.055" v="850" actId="478"/>
          <ac:spMkLst>
            <pc:docMk/>
            <pc:sldMk cId="2429926832" sldId="374"/>
            <ac:spMk id="72" creationId="{F55330D4-675F-4015-86E9-9F9D314ECFF7}"/>
          </ac:spMkLst>
        </pc:spChg>
        <pc:spChg chg="mod topLvl">
          <ac:chgData name="Virginia Viracacha Viracacha" userId="3704d9b7-033d-41ad-847f-0e18a9b30a9a" providerId="ADAL" clId="{A6EF85C7-E7AC-4ACE-B8E6-65FAE952F7D1}" dt="2019-04-26T15:43:58.844" v="970" actId="403"/>
          <ac:spMkLst>
            <pc:docMk/>
            <pc:sldMk cId="2429926832" sldId="374"/>
            <ac:spMk id="73" creationId="{5C4CCBDB-0CB9-4619-B41A-D81C301DF3E3}"/>
          </ac:spMkLst>
        </pc:spChg>
        <pc:spChg chg="del mod topLvl">
          <ac:chgData name="Virginia Viracacha Viracacha" userId="3704d9b7-033d-41ad-847f-0e18a9b30a9a" providerId="ADAL" clId="{A6EF85C7-E7AC-4ACE-B8E6-65FAE952F7D1}" dt="2019-04-26T15:28:27.125" v="659" actId="478"/>
          <ac:spMkLst>
            <pc:docMk/>
            <pc:sldMk cId="2429926832" sldId="374"/>
            <ac:spMk id="77" creationId="{FC6F1244-F5E5-48D1-95E2-CB1550CB667B}"/>
          </ac:spMkLst>
        </pc:spChg>
        <pc:spChg chg="del mod topLvl">
          <ac:chgData name="Virginia Viracacha Viracacha" userId="3704d9b7-033d-41ad-847f-0e18a9b30a9a" providerId="ADAL" clId="{A6EF85C7-E7AC-4ACE-B8E6-65FAE952F7D1}" dt="2019-04-26T15:28:30.887" v="663" actId="478"/>
          <ac:spMkLst>
            <pc:docMk/>
            <pc:sldMk cId="2429926832" sldId="374"/>
            <ac:spMk id="79" creationId="{A06F683C-09A0-42C7-9AB4-0AF573734F1A}"/>
          </ac:spMkLst>
        </pc:spChg>
        <pc:spChg chg="del mod topLvl">
          <ac:chgData name="Virginia Viracacha Viracacha" userId="3704d9b7-033d-41ad-847f-0e18a9b30a9a" providerId="ADAL" clId="{A6EF85C7-E7AC-4ACE-B8E6-65FAE952F7D1}" dt="2019-04-26T15:28:13.254" v="653" actId="478"/>
          <ac:spMkLst>
            <pc:docMk/>
            <pc:sldMk cId="2429926832" sldId="374"/>
            <ac:spMk id="81" creationId="{788E0A94-BCBC-47EF-8FE1-181E53151032}"/>
          </ac:spMkLst>
        </pc:spChg>
        <pc:spChg chg="del mod topLvl">
          <ac:chgData name="Virginia Viracacha Viracacha" userId="3704d9b7-033d-41ad-847f-0e18a9b30a9a" providerId="ADAL" clId="{A6EF85C7-E7AC-4ACE-B8E6-65FAE952F7D1}" dt="2019-04-26T15:28:29.142" v="661" actId="478"/>
          <ac:spMkLst>
            <pc:docMk/>
            <pc:sldMk cId="2429926832" sldId="374"/>
            <ac:spMk id="83" creationId="{95CD524F-C74F-45B1-BDE9-9D5CCB6D94A7}"/>
          </ac:spMkLst>
        </pc:spChg>
        <pc:grpChg chg="add mod">
          <ac:chgData name="Virginia Viracacha Viracacha" userId="3704d9b7-033d-41ad-847f-0e18a9b30a9a" providerId="ADAL" clId="{A6EF85C7-E7AC-4ACE-B8E6-65FAE952F7D1}" dt="2019-04-26T15:52:19.791" v="1063" actId="1076"/>
          <ac:grpSpMkLst>
            <pc:docMk/>
            <pc:sldMk cId="2429926832" sldId="374"/>
            <ac:grpSpMk id="4" creationId="{81EE33E3-1916-4524-AD58-96BFF6BD2C01}"/>
          </ac:grpSpMkLst>
        </pc:grpChg>
        <pc:grpChg chg="del mod">
          <ac:chgData name="Virginia Viracacha Viracacha" userId="3704d9b7-033d-41ad-847f-0e18a9b30a9a" providerId="ADAL" clId="{A6EF85C7-E7AC-4ACE-B8E6-65FAE952F7D1}" dt="2019-04-26T15:28:04.404" v="648" actId="165"/>
          <ac:grpSpMkLst>
            <pc:docMk/>
            <pc:sldMk cId="2429926832" sldId="374"/>
            <ac:grpSpMk id="5" creationId="{18CD4F11-5747-440F-8AD6-B10457609D2A}"/>
          </ac:grpSpMkLst>
        </pc:grpChg>
        <pc:grpChg chg="mod topLvl">
          <ac:chgData name="Virginia Viracacha Viracacha" userId="3704d9b7-033d-41ad-847f-0e18a9b30a9a" providerId="ADAL" clId="{A6EF85C7-E7AC-4ACE-B8E6-65FAE952F7D1}" dt="2019-04-26T15:52:19.791" v="1063" actId="1076"/>
          <ac:grpSpMkLst>
            <pc:docMk/>
            <pc:sldMk cId="2429926832" sldId="374"/>
            <ac:grpSpMk id="62" creationId="{F87EB17F-80FB-4D9A-B17B-C347E22AB424}"/>
          </ac:grpSpMkLst>
        </pc:grpChg>
        <pc:grpChg chg="mod topLvl">
          <ac:chgData name="Virginia Viracacha Viracacha" userId="3704d9b7-033d-41ad-847f-0e18a9b30a9a" providerId="ADAL" clId="{A6EF85C7-E7AC-4ACE-B8E6-65FAE952F7D1}" dt="2019-04-26T15:52:19.791" v="1063" actId="1076"/>
          <ac:grpSpMkLst>
            <pc:docMk/>
            <pc:sldMk cId="2429926832" sldId="374"/>
            <ac:grpSpMk id="65" creationId="{7C566C11-73F5-4943-A9FF-D26E312D54DA}"/>
          </ac:grpSpMkLst>
        </pc:grpChg>
        <pc:grpChg chg="mod topLvl">
          <ac:chgData name="Virginia Viracacha Viracacha" userId="3704d9b7-033d-41ad-847f-0e18a9b30a9a" providerId="ADAL" clId="{A6EF85C7-E7AC-4ACE-B8E6-65FAE952F7D1}" dt="2019-04-26T15:52:19.791" v="1063" actId="1076"/>
          <ac:grpSpMkLst>
            <pc:docMk/>
            <pc:sldMk cId="2429926832" sldId="374"/>
            <ac:grpSpMk id="68" creationId="{7DBFBD98-9D1D-49CA-B2AF-FB7B8180164F}"/>
          </ac:grpSpMkLst>
        </pc:grpChg>
        <pc:grpChg chg="del mod topLvl">
          <ac:chgData name="Virginia Viracacha Viracacha" userId="3704d9b7-033d-41ad-847f-0e18a9b30a9a" providerId="ADAL" clId="{A6EF85C7-E7AC-4ACE-B8E6-65FAE952F7D1}" dt="2019-04-26T15:37:39.055" v="850" actId="478"/>
          <ac:grpSpMkLst>
            <pc:docMk/>
            <pc:sldMk cId="2429926832" sldId="374"/>
            <ac:grpSpMk id="71" creationId="{4F616D9A-A8C4-4E60-95D9-27749EE534DE}"/>
          </ac:grpSpMkLst>
        </pc:grpChg>
        <pc:picChg chg="add del mod">
          <ac:chgData name="Virginia Viracacha Viracacha" userId="3704d9b7-033d-41ad-847f-0e18a9b30a9a" providerId="ADAL" clId="{A6EF85C7-E7AC-4ACE-B8E6-65FAE952F7D1}" dt="2019-04-26T16:07:32.465" v="1444" actId="108"/>
          <ac:picMkLst>
            <pc:docMk/>
            <pc:sldMk cId="2429926832" sldId="374"/>
            <ac:picMk id="7" creationId="{089BD5A3-FBBA-4CD2-9989-37258F091014}"/>
          </ac:picMkLst>
        </pc:picChg>
        <pc:cxnChg chg="add del mod">
          <ac:chgData name="Virginia Viracacha Viracacha" userId="3704d9b7-033d-41ad-847f-0e18a9b30a9a" providerId="ADAL" clId="{A6EF85C7-E7AC-4ACE-B8E6-65FAE952F7D1}" dt="2019-04-26T15:28:22.038" v="655" actId="478"/>
          <ac:cxnSpMkLst>
            <pc:docMk/>
            <pc:sldMk cId="2429926832" sldId="374"/>
            <ac:cxnSpMk id="46" creationId="{B0F2E148-1CFC-484B-81BC-4268ABF9ACBE}"/>
          </ac:cxnSpMkLst>
        </pc:cxnChg>
        <pc:cxnChg chg="add del mod">
          <ac:chgData name="Virginia Viracacha Viracacha" userId="3704d9b7-033d-41ad-847f-0e18a9b30a9a" providerId="ADAL" clId="{A6EF85C7-E7AC-4ACE-B8E6-65FAE952F7D1}" dt="2019-04-26T15:28:22.038" v="655" actId="478"/>
          <ac:cxnSpMkLst>
            <pc:docMk/>
            <pc:sldMk cId="2429926832" sldId="374"/>
            <ac:cxnSpMk id="51" creationId="{FFE1F017-3A5B-4191-8177-05C80D6239A6}"/>
          </ac:cxnSpMkLst>
        </pc:cxnChg>
        <pc:cxnChg chg="add del mod">
          <ac:chgData name="Virginia Viracacha Viracacha" userId="3704d9b7-033d-41ad-847f-0e18a9b30a9a" providerId="ADAL" clId="{A6EF85C7-E7AC-4ACE-B8E6-65FAE952F7D1}" dt="2019-04-26T15:28:22.038" v="655" actId="478"/>
          <ac:cxnSpMkLst>
            <pc:docMk/>
            <pc:sldMk cId="2429926832" sldId="374"/>
            <ac:cxnSpMk id="53" creationId="{AD5BA1FA-2429-41EA-9783-8EBD4DF89154}"/>
          </ac:cxnSpMkLst>
        </pc:cxnChg>
        <pc:cxnChg chg="del mod topLvl">
          <ac:chgData name="Virginia Viracacha Viracacha" userId="3704d9b7-033d-41ad-847f-0e18a9b30a9a" providerId="ADAL" clId="{A6EF85C7-E7AC-4ACE-B8E6-65FAE952F7D1}" dt="2019-04-26T15:28:26.405" v="658" actId="478"/>
          <ac:cxnSpMkLst>
            <pc:docMk/>
            <pc:sldMk cId="2429926832" sldId="374"/>
            <ac:cxnSpMk id="76" creationId="{825EEC88-CFC5-40C8-944E-BB84B75A3FCC}"/>
          </ac:cxnSpMkLst>
        </pc:cxnChg>
        <pc:cxnChg chg="del mod topLvl">
          <ac:chgData name="Virginia Viracacha Viracacha" userId="3704d9b7-033d-41ad-847f-0e18a9b30a9a" providerId="ADAL" clId="{A6EF85C7-E7AC-4ACE-B8E6-65FAE952F7D1}" dt="2019-04-26T15:28:30.142" v="662" actId="478"/>
          <ac:cxnSpMkLst>
            <pc:docMk/>
            <pc:sldMk cId="2429926832" sldId="374"/>
            <ac:cxnSpMk id="78" creationId="{2E5199BF-47D9-4610-9052-8DCD3ACEC583}"/>
          </ac:cxnSpMkLst>
        </pc:cxnChg>
        <pc:cxnChg chg="del mod topLvl">
          <ac:chgData name="Virginia Viracacha Viracacha" userId="3704d9b7-033d-41ad-847f-0e18a9b30a9a" providerId="ADAL" clId="{A6EF85C7-E7AC-4ACE-B8E6-65FAE952F7D1}" dt="2019-04-26T15:28:12.366" v="652" actId="478"/>
          <ac:cxnSpMkLst>
            <pc:docMk/>
            <pc:sldMk cId="2429926832" sldId="374"/>
            <ac:cxnSpMk id="80" creationId="{8EDDF04F-8488-4B58-BC07-1BF3F8C027D4}"/>
          </ac:cxnSpMkLst>
        </pc:cxnChg>
        <pc:cxnChg chg="del mod topLvl">
          <ac:chgData name="Virginia Viracacha Viracacha" userId="3704d9b7-033d-41ad-847f-0e18a9b30a9a" providerId="ADAL" clId="{A6EF85C7-E7AC-4ACE-B8E6-65FAE952F7D1}" dt="2019-04-26T15:28:27.942" v="660" actId="478"/>
          <ac:cxnSpMkLst>
            <pc:docMk/>
            <pc:sldMk cId="2429926832" sldId="374"/>
            <ac:cxnSpMk id="82" creationId="{621FB4AE-46DE-4897-B6D0-4FA8382481DE}"/>
          </ac:cxnSpMkLst>
        </pc:cxnChg>
      </pc:sldChg>
      <pc:sldChg chg="addSp delSp modSp">
        <pc:chgData name="Virginia Viracacha Viracacha" userId="3704d9b7-033d-41ad-847f-0e18a9b30a9a" providerId="ADAL" clId="{A6EF85C7-E7AC-4ACE-B8E6-65FAE952F7D1}" dt="2019-04-27T00:07:50.354" v="4879" actId="20577"/>
        <pc:sldMkLst>
          <pc:docMk/>
          <pc:sldMk cId="3062011672" sldId="383"/>
        </pc:sldMkLst>
        <pc:spChg chg="del mod">
          <ac:chgData name="Virginia Viracacha Viracacha" userId="3704d9b7-033d-41ad-847f-0e18a9b30a9a" providerId="ADAL" clId="{A6EF85C7-E7AC-4ACE-B8E6-65FAE952F7D1}" dt="2019-04-26T16:44:34.118" v="2394" actId="478"/>
          <ac:spMkLst>
            <pc:docMk/>
            <pc:sldMk cId="3062011672" sldId="383"/>
            <ac:spMk id="2" creationId="{2C2BFAE1-45D3-4B3B-81D2-0BF25FA84FB8}"/>
          </ac:spMkLst>
        </pc:spChg>
        <pc:spChg chg="mod">
          <ac:chgData name="Virginia Viracacha Viracacha" userId="3704d9b7-033d-41ad-847f-0e18a9b30a9a" providerId="ADAL" clId="{A6EF85C7-E7AC-4ACE-B8E6-65FAE952F7D1}" dt="2019-04-26T16:50:14.355" v="2555" actId="1035"/>
          <ac:spMkLst>
            <pc:docMk/>
            <pc:sldMk cId="3062011672" sldId="383"/>
            <ac:spMk id="3" creationId="{CADE355A-75CD-4B03-85A9-4F19C409310D}"/>
          </ac:spMkLst>
        </pc:spChg>
        <pc:spChg chg="add del mod">
          <ac:chgData name="Virginia Viracacha Viracacha" userId="3704d9b7-033d-41ad-847f-0e18a9b30a9a" providerId="ADAL" clId="{A6EF85C7-E7AC-4ACE-B8E6-65FAE952F7D1}" dt="2019-04-26T16:44:37.593" v="2395" actId="478"/>
          <ac:spMkLst>
            <pc:docMk/>
            <pc:sldMk cId="3062011672" sldId="383"/>
            <ac:spMk id="5" creationId="{CBCD594D-E627-4093-920C-E24370DEDC7B}"/>
          </ac:spMkLst>
        </pc:spChg>
        <pc:spChg chg="add">
          <ac:chgData name="Virginia Viracacha Viracacha" userId="3704d9b7-033d-41ad-847f-0e18a9b30a9a" providerId="ADAL" clId="{A6EF85C7-E7AC-4ACE-B8E6-65FAE952F7D1}" dt="2019-04-26T16:19:55.987" v="1695"/>
          <ac:spMkLst>
            <pc:docMk/>
            <pc:sldMk cId="3062011672" sldId="383"/>
            <ac:spMk id="32" creationId="{1E6A206B-4390-46B4-849F-2DC04C10BB34}"/>
          </ac:spMkLst>
        </pc:spChg>
        <pc:spChg chg="mod">
          <ac:chgData name="Virginia Viracacha Viracacha" userId="3704d9b7-033d-41ad-847f-0e18a9b30a9a" providerId="ADAL" clId="{A6EF85C7-E7AC-4ACE-B8E6-65FAE952F7D1}" dt="2019-04-27T00:07:29.027" v="4870" actId="20577"/>
          <ac:spMkLst>
            <pc:docMk/>
            <pc:sldMk cId="3062011672" sldId="383"/>
            <ac:spMk id="33" creationId="{7AB69236-5A7D-49EB-8165-D12584333960}"/>
          </ac:spMkLst>
        </pc:spChg>
        <pc:spChg chg="add mod">
          <ac:chgData name="Virginia Viracacha Viracacha" userId="3704d9b7-033d-41ad-847f-0e18a9b30a9a" providerId="ADAL" clId="{A6EF85C7-E7AC-4ACE-B8E6-65FAE952F7D1}" dt="2019-04-27T00:07:43.266" v="4877" actId="14100"/>
          <ac:spMkLst>
            <pc:docMk/>
            <pc:sldMk cId="3062011672" sldId="383"/>
            <ac:spMk id="35" creationId="{A5AD33A4-08CD-4E5A-8137-912F6777C072}"/>
          </ac:spMkLst>
        </pc:spChg>
        <pc:spChg chg="add mod">
          <ac:chgData name="Virginia Viracacha Viracacha" userId="3704d9b7-033d-41ad-847f-0e18a9b30a9a" providerId="ADAL" clId="{A6EF85C7-E7AC-4ACE-B8E6-65FAE952F7D1}" dt="2019-04-27T00:07:36.498" v="4872" actId="20577"/>
          <ac:spMkLst>
            <pc:docMk/>
            <pc:sldMk cId="3062011672" sldId="383"/>
            <ac:spMk id="36" creationId="{ECE113F8-D9D0-4579-A61B-D704C830AFE4}"/>
          </ac:spMkLst>
        </pc:spChg>
        <pc:spChg chg="add mod">
          <ac:chgData name="Virginia Viracacha Viracacha" userId="3704d9b7-033d-41ad-847f-0e18a9b30a9a" providerId="ADAL" clId="{A6EF85C7-E7AC-4ACE-B8E6-65FAE952F7D1}" dt="2019-04-27T00:07:50.354" v="4879" actId="20577"/>
          <ac:spMkLst>
            <pc:docMk/>
            <pc:sldMk cId="3062011672" sldId="383"/>
            <ac:spMk id="37" creationId="{E2EEEEB1-9226-4754-8F29-1F90E168566B}"/>
          </ac:spMkLst>
        </pc:spChg>
        <pc:spChg chg="del mod topLvl">
          <ac:chgData name="Virginia Viracacha Viracacha" userId="3704d9b7-033d-41ad-847f-0e18a9b30a9a" providerId="ADAL" clId="{A6EF85C7-E7AC-4ACE-B8E6-65FAE952F7D1}" dt="2019-04-26T16:44:54.275" v="2400" actId="478"/>
          <ac:spMkLst>
            <pc:docMk/>
            <pc:sldMk cId="3062011672" sldId="383"/>
            <ac:spMk id="45" creationId="{B9D3B52E-4D6B-4A81-B5C6-0792B6583CE7}"/>
          </ac:spMkLst>
        </pc:spChg>
        <pc:spChg chg="del mod topLvl">
          <ac:chgData name="Virginia Viracacha Viracacha" userId="3704d9b7-033d-41ad-847f-0e18a9b30a9a" providerId="ADAL" clId="{A6EF85C7-E7AC-4ACE-B8E6-65FAE952F7D1}" dt="2019-04-26T16:44:54.275" v="2400" actId="478"/>
          <ac:spMkLst>
            <pc:docMk/>
            <pc:sldMk cId="3062011672" sldId="383"/>
            <ac:spMk id="46" creationId="{D58C189E-BD90-4AD6-8220-FE4E144F079A}"/>
          </ac:spMkLst>
        </pc:spChg>
        <pc:spChg chg="del mod topLvl">
          <ac:chgData name="Virginia Viracacha Viracacha" userId="3704d9b7-033d-41ad-847f-0e18a9b30a9a" providerId="ADAL" clId="{A6EF85C7-E7AC-4ACE-B8E6-65FAE952F7D1}" dt="2019-04-26T16:44:55.196" v="2401" actId="478"/>
          <ac:spMkLst>
            <pc:docMk/>
            <pc:sldMk cId="3062011672" sldId="383"/>
            <ac:spMk id="47" creationId="{3EB25EA5-22A5-499F-86D4-4730C1CE05A8}"/>
          </ac:spMkLst>
        </pc:spChg>
        <pc:spChg chg="del mod topLvl">
          <ac:chgData name="Virginia Viracacha Viracacha" userId="3704d9b7-033d-41ad-847f-0e18a9b30a9a" providerId="ADAL" clId="{A6EF85C7-E7AC-4ACE-B8E6-65FAE952F7D1}" dt="2019-04-26T16:44:54.275" v="2400" actId="478"/>
          <ac:spMkLst>
            <pc:docMk/>
            <pc:sldMk cId="3062011672" sldId="383"/>
            <ac:spMk id="51" creationId="{1C126BF3-9543-4BD7-8652-66C7958F22AB}"/>
          </ac:spMkLst>
        </pc:spChg>
        <pc:spChg chg="del mod topLvl">
          <ac:chgData name="Virginia Viracacha Viracacha" userId="3704d9b7-033d-41ad-847f-0e18a9b30a9a" providerId="ADAL" clId="{A6EF85C7-E7AC-4ACE-B8E6-65FAE952F7D1}" dt="2019-04-26T16:44:54.275" v="2400" actId="478"/>
          <ac:spMkLst>
            <pc:docMk/>
            <pc:sldMk cId="3062011672" sldId="383"/>
            <ac:spMk id="53" creationId="{74FB388F-0AA0-45F4-92CD-1AEA41AC4747}"/>
          </ac:spMkLst>
        </pc:spChg>
        <pc:spChg chg="del mod topLvl">
          <ac:chgData name="Virginia Viracacha Viracacha" userId="3704d9b7-033d-41ad-847f-0e18a9b30a9a" providerId="ADAL" clId="{A6EF85C7-E7AC-4ACE-B8E6-65FAE952F7D1}" dt="2019-04-26T16:44:54.275" v="2400" actId="478"/>
          <ac:spMkLst>
            <pc:docMk/>
            <pc:sldMk cId="3062011672" sldId="383"/>
            <ac:spMk id="54" creationId="{3F07648E-BDDE-47A3-AE5B-65ECC0717C22}"/>
          </ac:spMkLst>
        </pc:spChg>
        <pc:spChg chg="del mod topLvl">
          <ac:chgData name="Virginia Viracacha Viracacha" userId="3704d9b7-033d-41ad-847f-0e18a9b30a9a" providerId="ADAL" clId="{A6EF85C7-E7AC-4ACE-B8E6-65FAE952F7D1}" dt="2019-04-26T16:44:54.275" v="2400" actId="478"/>
          <ac:spMkLst>
            <pc:docMk/>
            <pc:sldMk cId="3062011672" sldId="383"/>
            <ac:spMk id="55" creationId="{E9E8C44E-49D1-44FB-ADE2-F1BBA3AF09EB}"/>
          </ac:spMkLst>
        </pc:spChg>
        <pc:spChg chg="del mod topLvl">
          <ac:chgData name="Virginia Viracacha Viracacha" userId="3704d9b7-033d-41ad-847f-0e18a9b30a9a" providerId="ADAL" clId="{A6EF85C7-E7AC-4ACE-B8E6-65FAE952F7D1}" dt="2019-04-26T16:44:54.275" v="2400" actId="478"/>
          <ac:spMkLst>
            <pc:docMk/>
            <pc:sldMk cId="3062011672" sldId="383"/>
            <ac:spMk id="56" creationId="{7BA0028C-DD84-4B67-982C-D47180A89888}"/>
          </ac:spMkLst>
        </pc:spChg>
        <pc:spChg chg="del mod topLvl">
          <ac:chgData name="Virginia Viracacha Viracacha" userId="3704d9b7-033d-41ad-847f-0e18a9b30a9a" providerId="ADAL" clId="{A6EF85C7-E7AC-4ACE-B8E6-65FAE952F7D1}" dt="2019-04-26T16:44:54.275" v="2400" actId="478"/>
          <ac:spMkLst>
            <pc:docMk/>
            <pc:sldMk cId="3062011672" sldId="383"/>
            <ac:spMk id="57" creationId="{5D7521A9-136B-4122-96CA-38665A139813}"/>
          </ac:spMkLst>
        </pc:spChg>
        <pc:spChg chg="del mod topLvl">
          <ac:chgData name="Virginia Viracacha Viracacha" userId="3704d9b7-033d-41ad-847f-0e18a9b30a9a" providerId="ADAL" clId="{A6EF85C7-E7AC-4ACE-B8E6-65FAE952F7D1}" dt="2019-04-26T16:44:54.275" v="2400" actId="478"/>
          <ac:spMkLst>
            <pc:docMk/>
            <pc:sldMk cId="3062011672" sldId="383"/>
            <ac:spMk id="58" creationId="{AA7D77C6-EE71-4D11-8899-25A50421EE1D}"/>
          </ac:spMkLst>
        </pc:spChg>
        <pc:spChg chg="mod">
          <ac:chgData name="Virginia Viracacha Viracacha" userId="3704d9b7-033d-41ad-847f-0e18a9b30a9a" providerId="ADAL" clId="{A6EF85C7-E7AC-4ACE-B8E6-65FAE952F7D1}" dt="2019-04-26T16:47:15.070" v="2505" actId="122"/>
          <ac:spMkLst>
            <pc:docMk/>
            <pc:sldMk cId="3062011672" sldId="383"/>
            <ac:spMk id="99" creationId="{6B69E24D-9453-424B-9B5E-E2C1F75C02D4}"/>
          </ac:spMkLst>
        </pc:spChg>
        <pc:spChg chg="mod">
          <ac:chgData name="Virginia Viracacha Viracacha" userId="3704d9b7-033d-41ad-847f-0e18a9b30a9a" providerId="ADAL" clId="{A6EF85C7-E7AC-4ACE-B8E6-65FAE952F7D1}" dt="2019-04-26T16:47:52.123" v="2513" actId="207"/>
          <ac:spMkLst>
            <pc:docMk/>
            <pc:sldMk cId="3062011672" sldId="383"/>
            <ac:spMk id="100" creationId="{80BCF52C-C330-42FC-84C8-F83ABFD329E1}"/>
          </ac:spMkLst>
        </pc:spChg>
        <pc:spChg chg="mod">
          <ac:chgData name="Virginia Viracacha Viracacha" userId="3704d9b7-033d-41ad-847f-0e18a9b30a9a" providerId="ADAL" clId="{A6EF85C7-E7AC-4ACE-B8E6-65FAE952F7D1}" dt="2019-04-26T16:47:15.070" v="2505" actId="122"/>
          <ac:spMkLst>
            <pc:docMk/>
            <pc:sldMk cId="3062011672" sldId="383"/>
            <ac:spMk id="102" creationId="{2E8C745E-723E-400D-B302-B9829C54E178}"/>
          </ac:spMkLst>
        </pc:spChg>
        <pc:spChg chg="mod">
          <ac:chgData name="Virginia Viracacha Viracacha" userId="3704d9b7-033d-41ad-847f-0e18a9b30a9a" providerId="ADAL" clId="{A6EF85C7-E7AC-4ACE-B8E6-65FAE952F7D1}" dt="2019-04-26T16:47:15.070" v="2505" actId="122"/>
          <ac:spMkLst>
            <pc:docMk/>
            <pc:sldMk cId="3062011672" sldId="383"/>
            <ac:spMk id="103" creationId="{FE45FCF8-EE34-4657-92F5-D36E404FBB8E}"/>
          </ac:spMkLst>
        </pc:spChg>
        <pc:spChg chg="mod">
          <ac:chgData name="Virginia Viracacha Viracacha" userId="3704d9b7-033d-41ad-847f-0e18a9b30a9a" providerId="ADAL" clId="{A6EF85C7-E7AC-4ACE-B8E6-65FAE952F7D1}" dt="2019-04-26T16:47:15.070" v="2505" actId="122"/>
          <ac:spMkLst>
            <pc:docMk/>
            <pc:sldMk cId="3062011672" sldId="383"/>
            <ac:spMk id="105" creationId="{3344FE50-9CF4-4F9B-AD02-BD82C3C329CD}"/>
          </ac:spMkLst>
        </pc:spChg>
        <pc:spChg chg="mod">
          <ac:chgData name="Virginia Viracacha Viracacha" userId="3704d9b7-033d-41ad-847f-0e18a9b30a9a" providerId="ADAL" clId="{A6EF85C7-E7AC-4ACE-B8E6-65FAE952F7D1}" dt="2019-04-26T16:47:15.070" v="2505" actId="122"/>
          <ac:spMkLst>
            <pc:docMk/>
            <pc:sldMk cId="3062011672" sldId="383"/>
            <ac:spMk id="106" creationId="{EFB5BCCA-F1E7-4441-9822-FA683A167170}"/>
          </ac:spMkLst>
        </pc:spChg>
        <pc:spChg chg="del mod topLvl">
          <ac:chgData name="Virginia Viracacha Viracacha" userId="3704d9b7-033d-41ad-847f-0e18a9b30a9a" providerId="ADAL" clId="{A6EF85C7-E7AC-4ACE-B8E6-65FAE952F7D1}" dt="2019-04-26T16:44:54.275" v="2400" actId="478"/>
          <ac:spMkLst>
            <pc:docMk/>
            <pc:sldMk cId="3062011672" sldId="383"/>
            <ac:spMk id="110" creationId="{328FBC05-DB12-4941-BCE8-EEA9C232B8E6}"/>
          </ac:spMkLst>
        </pc:spChg>
        <pc:spChg chg="del mod topLvl">
          <ac:chgData name="Virginia Viracacha Viracacha" userId="3704d9b7-033d-41ad-847f-0e18a9b30a9a" providerId="ADAL" clId="{A6EF85C7-E7AC-4ACE-B8E6-65FAE952F7D1}" dt="2019-04-26T16:44:54.275" v="2400" actId="478"/>
          <ac:spMkLst>
            <pc:docMk/>
            <pc:sldMk cId="3062011672" sldId="383"/>
            <ac:spMk id="147" creationId="{430E33DE-23C3-4B21-B029-82A72BEDCFD7}"/>
          </ac:spMkLst>
        </pc:spChg>
        <pc:spChg chg="del mod topLvl">
          <ac:chgData name="Virginia Viracacha Viracacha" userId="3704d9b7-033d-41ad-847f-0e18a9b30a9a" providerId="ADAL" clId="{A6EF85C7-E7AC-4ACE-B8E6-65FAE952F7D1}" dt="2019-04-26T16:44:54.275" v="2400" actId="478"/>
          <ac:spMkLst>
            <pc:docMk/>
            <pc:sldMk cId="3062011672" sldId="383"/>
            <ac:spMk id="151" creationId="{0199BB96-0025-4965-B34B-CD9ED39DDA5B}"/>
          </ac:spMkLst>
        </pc:spChg>
        <pc:grpChg chg="del mod">
          <ac:chgData name="Virginia Viracacha Viracacha" userId="3704d9b7-033d-41ad-847f-0e18a9b30a9a" providerId="ADAL" clId="{A6EF85C7-E7AC-4ACE-B8E6-65FAE952F7D1}" dt="2019-04-26T16:44:42.567" v="2396" actId="165"/>
          <ac:grpSpMkLst>
            <pc:docMk/>
            <pc:sldMk cId="3062011672" sldId="383"/>
            <ac:grpSpMk id="6" creationId="{013352AE-A190-471A-8332-6E0A2D72CB33}"/>
          </ac:grpSpMkLst>
        </pc:grpChg>
        <pc:grpChg chg="mod topLvl">
          <ac:chgData name="Virginia Viracacha Viracacha" userId="3704d9b7-033d-41ad-847f-0e18a9b30a9a" providerId="ADAL" clId="{A6EF85C7-E7AC-4ACE-B8E6-65FAE952F7D1}" dt="2019-04-26T16:47:19.882" v="2506" actId="1076"/>
          <ac:grpSpMkLst>
            <pc:docMk/>
            <pc:sldMk cId="3062011672" sldId="383"/>
            <ac:grpSpMk id="92" creationId="{ED8BD067-272C-4542-9A2A-9CF671073260}"/>
          </ac:grpSpMkLst>
        </pc:grpChg>
        <pc:grpChg chg="mod topLvl">
          <ac:chgData name="Virginia Viracacha Viracacha" userId="3704d9b7-033d-41ad-847f-0e18a9b30a9a" providerId="ADAL" clId="{A6EF85C7-E7AC-4ACE-B8E6-65FAE952F7D1}" dt="2019-04-26T16:47:19.882" v="2506" actId="1076"/>
          <ac:grpSpMkLst>
            <pc:docMk/>
            <pc:sldMk cId="3062011672" sldId="383"/>
            <ac:grpSpMk id="101" creationId="{635F60CB-3D33-496C-96D1-4AF7F874B9E4}"/>
          </ac:grpSpMkLst>
        </pc:grpChg>
        <pc:grpChg chg="mod topLvl">
          <ac:chgData name="Virginia Viracacha Viracacha" userId="3704d9b7-033d-41ad-847f-0e18a9b30a9a" providerId="ADAL" clId="{A6EF85C7-E7AC-4ACE-B8E6-65FAE952F7D1}" dt="2019-04-26T16:47:19.882" v="2506" actId="1076"/>
          <ac:grpSpMkLst>
            <pc:docMk/>
            <pc:sldMk cId="3062011672" sldId="383"/>
            <ac:grpSpMk id="104" creationId="{7AB54004-490F-4D0C-8AD5-96B83DC531BD}"/>
          </ac:grpSpMkLst>
        </pc:grpChg>
        <pc:picChg chg="mod">
          <ac:chgData name="Virginia Viracacha Viracacha" userId="3704d9b7-033d-41ad-847f-0e18a9b30a9a" providerId="ADAL" clId="{A6EF85C7-E7AC-4ACE-B8E6-65FAE952F7D1}" dt="2019-04-26T16:45:02.337" v="2404" actId="1076"/>
          <ac:picMkLst>
            <pc:docMk/>
            <pc:sldMk cId="3062011672" sldId="383"/>
            <ac:picMk id="7" creationId="{A545B72F-E1AD-4607-BEF6-0C1DE214C965}"/>
          </ac:picMkLst>
        </pc:picChg>
        <pc:cxnChg chg="del mod topLvl">
          <ac:chgData name="Virginia Viracacha Viracacha" userId="3704d9b7-033d-41ad-847f-0e18a9b30a9a" providerId="ADAL" clId="{A6EF85C7-E7AC-4ACE-B8E6-65FAE952F7D1}" dt="2019-04-26T16:44:54.275" v="2400" actId="478"/>
          <ac:cxnSpMkLst>
            <pc:docMk/>
            <pc:sldMk cId="3062011672" sldId="383"/>
            <ac:cxnSpMk id="109" creationId="{E5F742E5-FF7B-48DD-8FD6-BE6AE6EACA90}"/>
          </ac:cxnSpMkLst>
        </pc:cxnChg>
        <pc:cxnChg chg="del mod topLvl">
          <ac:chgData name="Virginia Viracacha Viracacha" userId="3704d9b7-033d-41ad-847f-0e18a9b30a9a" providerId="ADAL" clId="{A6EF85C7-E7AC-4ACE-B8E6-65FAE952F7D1}" dt="2019-04-26T16:44:54.275" v="2400" actId="478"/>
          <ac:cxnSpMkLst>
            <pc:docMk/>
            <pc:sldMk cId="3062011672" sldId="383"/>
            <ac:cxnSpMk id="146" creationId="{6C1B8B44-AE00-4E82-A5AB-896C7D2171B2}"/>
          </ac:cxnSpMkLst>
        </pc:cxnChg>
        <pc:cxnChg chg="del mod topLvl">
          <ac:chgData name="Virginia Viracacha Viracacha" userId="3704d9b7-033d-41ad-847f-0e18a9b30a9a" providerId="ADAL" clId="{A6EF85C7-E7AC-4ACE-B8E6-65FAE952F7D1}" dt="2019-04-26T16:44:54.275" v="2400" actId="478"/>
          <ac:cxnSpMkLst>
            <pc:docMk/>
            <pc:sldMk cId="3062011672" sldId="383"/>
            <ac:cxnSpMk id="150" creationId="{F0355D64-258D-40CB-AEB6-9FBE33BFBD2E}"/>
          </ac:cxnSpMkLst>
        </pc:cxnChg>
      </pc:sldChg>
      <pc:sldChg chg="addSp delSp modSp">
        <pc:chgData name="Virginia Viracacha Viracacha" userId="3704d9b7-033d-41ad-847f-0e18a9b30a9a" providerId="ADAL" clId="{A6EF85C7-E7AC-4ACE-B8E6-65FAE952F7D1}" dt="2019-04-27T00:06:42.801" v="4868" actId="14100"/>
        <pc:sldMkLst>
          <pc:docMk/>
          <pc:sldMk cId="1328792953" sldId="387"/>
        </pc:sldMkLst>
        <pc:spChg chg="del mod">
          <ac:chgData name="Virginia Viracacha Viracacha" userId="3704d9b7-033d-41ad-847f-0e18a9b30a9a" providerId="ADAL" clId="{A6EF85C7-E7AC-4ACE-B8E6-65FAE952F7D1}" dt="2019-04-26T16:38:03.316" v="2190" actId="478"/>
          <ac:spMkLst>
            <pc:docMk/>
            <pc:sldMk cId="1328792953" sldId="387"/>
            <ac:spMk id="2" creationId="{2C2BFAE1-45D3-4B3B-81D2-0BF25FA84FB8}"/>
          </ac:spMkLst>
        </pc:spChg>
        <pc:spChg chg="mod">
          <ac:chgData name="Virginia Viracacha Viracacha" userId="3704d9b7-033d-41ad-847f-0e18a9b30a9a" providerId="ADAL" clId="{A6EF85C7-E7AC-4ACE-B8E6-65FAE952F7D1}" dt="2019-04-26T16:45:09.362" v="2408" actId="1035"/>
          <ac:spMkLst>
            <pc:docMk/>
            <pc:sldMk cId="1328792953" sldId="387"/>
            <ac:spMk id="3" creationId="{CADE355A-75CD-4B03-85A9-4F19C409310D}"/>
          </ac:spMkLst>
        </pc:spChg>
        <pc:spChg chg="add del mod">
          <ac:chgData name="Virginia Viracacha Viracacha" userId="3704d9b7-033d-41ad-847f-0e18a9b30a9a" providerId="ADAL" clId="{A6EF85C7-E7AC-4ACE-B8E6-65FAE952F7D1}" dt="2019-04-26T16:38:07.065" v="2191" actId="478"/>
          <ac:spMkLst>
            <pc:docMk/>
            <pc:sldMk cId="1328792953" sldId="387"/>
            <ac:spMk id="8" creationId="{D0EDB794-82DB-49C4-8E40-E033406776F0}"/>
          </ac:spMkLst>
        </pc:spChg>
        <pc:spChg chg="del">
          <ac:chgData name="Virginia Viracacha Viracacha" userId="3704d9b7-033d-41ad-847f-0e18a9b30a9a" providerId="ADAL" clId="{A6EF85C7-E7AC-4ACE-B8E6-65FAE952F7D1}" dt="2019-04-26T16:39:25.346" v="2223" actId="478"/>
          <ac:spMkLst>
            <pc:docMk/>
            <pc:sldMk cId="1328792953" sldId="387"/>
            <ac:spMk id="32" creationId="{370B4FC1-5C03-4025-80DA-7EEE5BC73558}"/>
          </ac:spMkLst>
        </pc:spChg>
        <pc:spChg chg="mod">
          <ac:chgData name="Virginia Viracacha Viracacha" userId="3704d9b7-033d-41ad-847f-0e18a9b30a9a" providerId="ADAL" clId="{A6EF85C7-E7AC-4ACE-B8E6-65FAE952F7D1}" dt="2019-04-26T16:44:18.785" v="2388" actId="1076"/>
          <ac:spMkLst>
            <pc:docMk/>
            <pc:sldMk cId="1328792953" sldId="387"/>
            <ac:spMk id="33" creationId="{7AB69236-5A7D-49EB-8165-D12584333960}"/>
          </ac:spMkLst>
        </pc:spChg>
        <pc:spChg chg="del mod topLvl">
          <ac:chgData name="Virginia Viracacha Viracacha" userId="3704d9b7-033d-41ad-847f-0e18a9b30a9a" providerId="ADAL" clId="{A6EF85C7-E7AC-4ACE-B8E6-65FAE952F7D1}" dt="2019-04-26T16:39:41.746" v="2228" actId="478"/>
          <ac:spMkLst>
            <pc:docMk/>
            <pc:sldMk cId="1328792953" sldId="387"/>
            <ac:spMk id="34" creationId="{313F8E15-91F7-45C8-B4BD-38CE67F5B4DD}"/>
          </ac:spMkLst>
        </pc:spChg>
        <pc:spChg chg="del mod topLvl">
          <ac:chgData name="Virginia Viracacha Viracacha" userId="3704d9b7-033d-41ad-847f-0e18a9b30a9a" providerId="ADAL" clId="{A6EF85C7-E7AC-4ACE-B8E6-65FAE952F7D1}" dt="2019-04-26T16:39:41.746" v="2228" actId="478"/>
          <ac:spMkLst>
            <pc:docMk/>
            <pc:sldMk cId="1328792953" sldId="387"/>
            <ac:spMk id="35" creationId="{3E038D6A-EEC6-4DCA-82E5-3C7A68669C3F}"/>
          </ac:spMkLst>
        </pc:spChg>
        <pc:spChg chg="del mod topLvl">
          <ac:chgData name="Virginia Viracacha Viracacha" userId="3704d9b7-033d-41ad-847f-0e18a9b30a9a" providerId="ADAL" clId="{A6EF85C7-E7AC-4ACE-B8E6-65FAE952F7D1}" dt="2019-04-26T16:39:41.746" v="2228" actId="478"/>
          <ac:spMkLst>
            <pc:docMk/>
            <pc:sldMk cId="1328792953" sldId="387"/>
            <ac:spMk id="36" creationId="{29919404-4B71-4ABE-803C-A80BAD0D71DB}"/>
          </ac:spMkLst>
        </pc:spChg>
        <pc:spChg chg="del">
          <ac:chgData name="Virginia Viracacha Viracacha" userId="3704d9b7-033d-41ad-847f-0e18a9b30a9a" providerId="ADAL" clId="{A6EF85C7-E7AC-4ACE-B8E6-65FAE952F7D1}" dt="2019-04-26T16:38:39.265" v="2201" actId="478"/>
          <ac:spMkLst>
            <pc:docMk/>
            <pc:sldMk cId="1328792953" sldId="387"/>
            <ac:spMk id="37" creationId="{94484013-27FD-4A59-B3B6-F329F70C06D7}"/>
          </ac:spMkLst>
        </pc:spChg>
        <pc:spChg chg="del">
          <ac:chgData name="Virginia Viracacha Viracacha" userId="3704d9b7-033d-41ad-847f-0e18a9b30a9a" providerId="ADAL" clId="{A6EF85C7-E7AC-4ACE-B8E6-65FAE952F7D1}" dt="2019-04-26T16:39:28.106" v="2224" actId="478"/>
          <ac:spMkLst>
            <pc:docMk/>
            <pc:sldMk cId="1328792953" sldId="387"/>
            <ac:spMk id="38" creationId="{82CEDA81-B919-43F2-B20F-8780024DD75C}"/>
          </ac:spMkLst>
        </pc:spChg>
        <pc:spChg chg="del">
          <ac:chgData name="Virginia Viracacha Viracacha" userId="3704d9b7-033d-41ad-847f-0e18a9b30a9a" providerId="ADAL" clId="{A6EF85C7-E7AC-4ACE-B8E6-65FAE952F7D1}" dt="2019-04-26T16:39:30.442" v="2225" actId="478"/>
          <ac:spMkLst>
            <pc:docMk/>
            <pc:sldMk cId="1328792953" sldId="387"/>
            <ac:spMk id="39" creationId="{5AECDEB4-B988-448A-A66C-FE25BE5BADB7}"/>
          </ac:spMkLst>
        </pc:spChg>
        <pc:spChg chg="del topLvl">
          <ac:chgData name="Virginia Viracacha Viracacha" userId="3704d9b7-033d-41ad-847f-0e18a9b30a9a" providerId="ADAL" clId="{A6EF85C7-E7AC-4ACE-B8E6-65FAE952F7D1}" dt="2019-04-26T16:38:49.745" v="2207" actId="478"/>
          <ac:spMkLst>
            <pc:docMk/>
            <pc:sldMk cId="1328792953" sldId="387"/>
            <ac:spMk id="40" creationId="{FE03F72F-033E-45D2-B0DF-B45F07525F4A}"/>
          </ac:spMkLst>
        </pc:spChg>
        <pc:spChg chg="del">
          <ac:chgData name="Virginia Viracacha Viracacha" userId="3704d9b7-033d-41ad-847f-0e18a9b30a9a" providerId="ADAL" clId="{A6EF85C7-E7AC-4ACE-B8E6-65FAE952F7D1}" dt="2019-04-26T16:38:43.627" v="2204" actId="478"/>
          <ac:spMkLst>
            <pc:docMk/>
            <pc:sldMk cId="1328792953" sldId="387"/>
            <ac:spMk id="41" creationId="{11CD689E-4DB2-419D-BF3B-D590528F8894}"/>
          </ac:spMkLst>
        </pc:spChg>
        <pc:spChg chg="del mod topLvl">
          <ac:chgData name="Virginia Viracacha Viracacha" userId="3704d9b7-033d-41ad-847f-0e18a9b30a9a" providerId="ADAL" clId="{A6EF85C7-E7AC-4ACE-B8E6-65FAE952F7D1}" dt="2019-04-26T16:39:41.746" v="2228" actId="478"/>
          <ac:spMkLst>
            <pc:docMk/>
            <pc:sldMk cId="1328792953" sldId="387"/>
            <ac:spMk id="42" creationId="{8768956F-130B-4E1B-BC00-A5D5770AE854}"/>
          </ac:spMkLst>
        </pc:spChg>
        <pc:spChg chg="del mod topLvl">
          <ac:chgData name="Virginia Viracacha Viracacha" userId="3704d9b7-033d-41ad-847f-0e18a9b30a9a" providerId="ADAL" clId="{A6EF85C7-E7AC-4ACE-B8E6-65FAE952F7D1}" dt="2019-04-26T16:39:41.746" v="2228" actId="478"/>
          <ac:spMkLst>
            <pc:docMk/>
            <pc:sldMk cId="1328792953" sldId="387"/>
            <ac:spMk id="43" creationId="{86F02E94-8B9F-4BE4-96AC-B0F7CE9ABDE0}"/>
          </ac:spMkLst>
        </pc:spChg>
        <pc:spChg chg="del mod topLvl">
          <ac:chgData name="Virginia Viracacha Viracacha" userId="3704d9b7-033d-41ad-847f-0e18a9b30a9a" providerId="ADAL" clId="{A6EF85C7-E7AC-4ACE-B8E6-65FAE952F7D1}" dt="2019-04-26T16:39:41.746" v="2228" actId="478"/>
          <ac:spMkLst>
            <pc:docMk/>
            <pc:sldMk cId="1328792953" sldId="387"/>
            <ac:spMk id="44" creationId="{14EBD80E-E635-42FD-8397-E77B1983A57D}"/>
          </ac:spMkLst>
        </pc:spChg>
        <pc:spChg chg="del mod topLvl">
          <ac:chgData name="Virginia Viracacha Viracacha" userId="3704d9b7-033d-41ad-847f-0e18a9b30a9a" providerId="ADAL" clId="{A6EF85C7-E7AC-4ACE-B8E6-65FAE952F7D1}" dt="2019-04-26T16:39:41.746" v="2228" actId="478"/>
          <ac:spMkLst>
            <pc:docMk/>
            <pc:sldMk cId="1328792953" sldId="387"/>
            <ac:spMk id="48" creationId="{05D6736A-F756-44B1-9ACD-CFAE53993595}"/>
          </ac:spMkLst>
        </pc:spChg>
        <pc:spChg chg="del mod topLvl">
          <ac:chgData name="Virginia Viracacha Viracacha" userId="3704d9b7-033d-41ad-847f-0e18a9b30a9a" providerId="ADAL" clId="{A6EF85C7-E7AC-4ACE-B8E6-65FAE952F7D1}" dt="2019-04-26T16:39:41.746" v="2228" actId="478"/>
          <ac:spMkLst>
            <pc:docMk/>
            <pc:sldMk cId="1328792953" sldId="387"/>
            <ac:spMk id="49" creationId="{392E3318-3139-40EE-A829-F8B121EBCD4A}"/>
          </ac:spMkLst>
        </pc:spChg>
        <pc:spChg chg="del mod topLvl">
          <ac:chgData name="Virginia Viracacha Viracacha" userId="3704d9b7-033d-41ad-847f-0e18a9b30a9a" providerId="ADAL" clId="{A6EF85C7-E7AC-4ACE-B8E6-65FAE952F7D1}" dt="2019-04-26T16:39:41.746" v="2228" actId="478"/>
          <ac:spMkLst>
            <pc:docMk/>
            <pc:sldMk cId="1328792953" sldId="387"/>
            <ac:spMk id="50" creationId="{31546DC3-D904-40C7-B131-AE8AAE1A9C40}"/>
          </ac:spMkLst>
        </pc:spChg>
        <pc:spChg chg="add">
          <ac:chgData name="Virginia Viracacha Viracacha" userId="3704d9b7-033d-41ad-847f-0e18a9b30a9a" providerId="ADAL" clId="{A6EF85C7-E7AC-4ACE-B8E6-65FAE952F7D1}" dt="2019-04-26T16:19:54.337" v="1694"/>
          <ac:spMkLst>
            <pc:docMk/>
            <pc:sldMk cId="1328792953" sldId="387"/>
            <ac:spMk id="58" creationId="{DCB79865-B878-4338-8645-9EE24B446EAF}"/>
          </ac:spMkLst>
        </pc:spChg>
        <pc:spChg chg="mod">
          <ac:chgData name="Virginia Viracacha Viracacha" userId="3704d9b7-033d-41ad-847f-0e18a9b30a9a" providerId="ADAL" clId="{A6EF85C7-E7AC-4ACE-B8E6-65FAE952F7D1}" dt="2019-04-26T16:42:43.706" v="2324" actId="403"/>
          <ac:spMkLst>
            <pc:docMk/>
            <pc:sldMk cId="1328792953" sldId="387"/>
            <ac:spMk id="59" creationId="{07B49AFA-4A69-4520-AC70-38CD24AE2825}"/>
          </ac:spMkLst>
        </pc:spChg>
        <pc:spChg chg="mod">
          <ac:chgData name="Virginia Viracacha Viracacha" userId="3704d9b7-033d-41ad-847f-0e18a9b30a9a" providerId="ADAL" clId="{A6EF85C7-E7AC-4ACE-B8E6-65FAE952F7D1}" dt="2019-04-26T16:43:35.297" v="2375" actId="207"/>
          <ac:spMkLst>
            <pc:docMk/>
            <pc:sldMk cId="1328792953" sldId="387"/>
            <ac:spMk id="60" creationId="{F295A815-DDA4-4B4D-92ED-A01659A18D3D}"/>
          </ac:spMkLst>
        </pc:spChg>
        <pc:spChg chg="mod">
          <ac:chgData name="Virginia Viracacha Viracacha" userId="3704d9b7-033d-41ad-847f-0e18a9b30a9a" providerId="ADAL" clId="{A6EF85C7-E7AC-4ACE-B8E6-65FAE952F7D1}" dt="2019-04-26T16:43:04.875" v="2354" actId="255"/>
          <ac:spMkLst>
            <pc:docMk/>
            <pc:sldMk cId="1328792953" sldId="387"/>
            <ac:spMk id="62" creationId="{133F46E0-2968-468D-966D-D7417E064EDF}"/>
          </ac:spMkLst>
        </pc:spChg>
        <pc:spChg chg="mod">
          <ac:chgData name="Virginia Viracacha Viracacha" userId="3704d9b7-033d-41ad-847f-0e18a9b30a9a" providerId="ADAL" clId="{A6EF85C7-E7AC-4ACE-B8E6-65FAE952F7D1}" dt="2019-04-26T16:43:33.090" v="2374" actId="207"/>
          <ac:spMkLst>
            <pc:docMk/>
            <pc:sldMk cId="1328792953" sldId="387"/>
            <ac:spMk id="63" creationId="{BF45A1E2-E801-4329-9372-8156487AFF3F}"/>
          </ac:spMkLst>
        </pc:spChg>
        <pc:spChg chg="mod">
          <ac:chgData name="Virginia Viracacha Viracacha" userId="3704d9b7-033d-41ad-847f-0e18a9b30a9a" providerId="ADAL" clId="{A6EF85C7-E7AC-4ACE-B8E6-65FAE952F7D1}" dt="2019-04-26T16:42:43.706" v="2324" actId="403"/>
          <ac:spMkLst>
            <pc:docMk/>
            <pc:sldMk cId="1328792953" sldId="387"/>
            <ac:spMk id="65" creationId="{2800D98E-3056-44D9-99E0-68DA5C953855}"/>
          </ac:spMkLst>
        </pc:spChg>
        <pc:spChg chg="mod">
          <ac:chgData name="Virginia Viracacha Viracacha" userId="3704d9b7-033d-41ad-847f-0e18a9b30a9a" providerId="ADAL" clId="{A6EF85C7-E7AC-4ACE-B8E6-65FAE952F7D1}" dt="2019-04-26T16:43:30.218" v="2373" actId="207"/>
          <ac:spMkLst>
            <pc:docMk/>
            <pc:sldMk cId="1328792953" sldId="387"/>
            <ac:spMk id="66" creationId="{AC9EAEFD-69B4-425E-A350-5FE886D63C32}"/>
          </ac:spMkLst>
        </pc:spChg>
        <pc:spChg chg="mod">
          <ac:chgData name="Virginia Viracacha Viracacha" userId="3704d9b7-033d-41ad-847f-0e18a9b30a9a" providerId="ADAL" clId="{A6EF85C7-E7AC-4ACE-B8E6-65FAE952F7D1}" dt="2019-04-26T16:42:43.706" v="2324" actId="403"/>
          <ac:spMkLst>
            <pc:docMk/>
            <pc:sldMk cId="1328792953" sldId="387"/>
            <ac:spMk id="68" creationId="{15CAA741-0043-4D33-A879-A94EB0CBBD32}"/>
          </ac:spMkLst>
        </pc:spChg>
        <pc:spChg chg="mod">
          <ac:chgData name="Virginia Viracacha Viracacha" userId="3704d9b7-033d-41ad-847f-0e18a9b30a9a" providerId="ADAL" clId="{A6EF85C7-E7AC-4ACE-B8E6-65FAE952F7D1}" dt="2019-04-26T16:42:43.706" v="2324" actId="403"/>
          <ac:spMkLst>
            <pc:docMk/>
            <pc:sldMk cId="1328792953" sldId="387"/>
            <ac:spMk id="69" creationId="{95FA7891-5C8C-4C68-92B0-C1350B49D828}"/>
          </ac:spMkLst>
        </pc:spChg>
        <pc:spChg chg="mod">
          <ac:chgData name="Virginia Viracacha Viracacha" userId="3704d9b7-033d-41ad-847f-0e18a9b30a9a" providerId="ADAL" clId="{A6EF85C7-E7AC-4ACE-B8E6-65FAE952F7D1}" dt="2019-04-26T16:42:43.706" v="2324" actId="403"/>
          <ac:spMkLst>
            <pc:docMk/>
            <pc:sldMk cId="1328792953" sldId="387"/>
            <ac:spMk id="71" creationId="{9FE9AB75-A72A-4EFF-B168-4F831D1CCEDD}"/>
          </ac:spMkLst>
        </pc:spChg>
        <pc:spChg chg="mod">
          <ac:chgData name="Virginia Viracacha Viracacha" userId="3704d9b7-033d-41ad-847f-0e18a9b30a9a" providerId="ADAL" clId="{A6EF85C7-E7AC-4ACE-B8E6-65FAE952F7D1}" dt="2019-04-26T16:42:43.706" v="2324" actId="403"/>
          <ac:spMkLst>
            <pc:docMk/>
            <pc:sldMk cId="1328792953" sldId="387"/>
            <ac:spMk id="72" creationId="{7E1491F4-6ABF-40C8-A968-ED6A2F51754C}"/>
          </ac:spMkLst>
        </pc:spChg>
        <pc:spChg chg="del topLvl">
          <ac:chgData name="Virginia Viracacha Viracacha" userId="3704d9b7-033d-41ad-847f-0e18a9b30a9a" providerId="ADAL" clId="{A6EF85C7-E7AC-4ACE-B8E6-65FAE952F7D1}" dt="2019-04-26T16:39:38.043" v="2227" actId="478"/>
          <ac:spMkLst>
            <pc:docMk/>
            <pc:sldMk cId="1328792953" sldId="387"/>
            <ac:spMk id="74" creationId="{F874F69F-4606-4501-8E78-76B340DCA3E7}"/>
          </ac:spMkLst>
        </pc:spChg>
        <pc:spChg chg="del mod topLvl">
          <ac:chgData name="Virginia Viracacha Viracacha" userId="3704d9b7-033d-41ad-847f-0e18a9b30a9a" providerId="ADAL" clId="{A6EF85C7-E7AC-4ACE-B8E6-65FAE952F7D1}" dt="2019-04-26T16:39:41.746" v="2228" actId="478"/>
          <ac:spMkLst>
            <pc:docMk/>
            <pc:sldMk cId="1328792953" sldId="387"/>
            <ac:spMk id="76" creationId="{390D4A1B-CD39-419E-A44C-E571449BA707}"/>
          </ac:spMkLst>
        </pc:spChg>
        <pc:spChg chg="del mod topLvl">
          <ac:chgData name="Virginia Viracacha Viracacha" userId="3704d9b7-033d-41ad-847f-0e18a9b30a9a" providerId="ADAL" clId="{A6EF85C7-E7AC-4ACE-B8E6-65FAE952F7D1}" dt="2019-04-26T16:39:41.746" v="2228" actId="478"/>
          <ac:spMkLst>
            <pc:docMk/>
            <pc:sldMk cId="1328792953" sldId="387"/>
            <ac:spMk id="78" creationId="{F4C90393-E1D4-4D2D-9690-0D071E76F867}"/>
          </ac:spMkLst>
        </pc:spChg>
        <pc:spChg chg="del">
          <ac:chgData name="Virginia Viracacha Viracacha" userId="3704d9b7-033d-41ad-847f-0e18a9b30a9a" providerId="ADAL" clId="{A6EF85C7-E7AC-4ACE-B8E6-65FAE952F7D1}" dt="2019-04-26T16:38:46.835" v="2206" actId="478"/>
          <ac:spMkLst>
            <pc:docMk/>
            <pc:sldMk cId="1328792953" sldId="387"/>
            <ac:spMk id="80" creationId="{CAE264C0-4254-4A3E-8F72-1089C7B040F5}"/>
          </ac:spMkLst>
        </pc:spChg>
        <pc:spChg chg="del mod topLvl">
          <ac:chgData name="Virginia Viracacha Viracacha" userId="3704d9b7-033d-41ad-847f-0e18a9b30a9a" providerId="ADAL" clId="{A6EF85C7-E7AC-4ACE-B8E6-65FAE952F7D1}" dt="2019-04-26T16:39:41.746" v="2228" actId="478"/>
          <ac:spMkLst>
            <pc:docMk/>
            <pc:sldMk cId="1328792953" sldId="387"/>
            <ac:spMk id="82" creationId="{0E379C69-7FC5-46ED-A574-B31725F2922D}"/>
          </ac:spMkLst>
        </pc:spChg>
        <pc:spChg chg="add mod">
          <ac:chgData name="Virginia Viracacha Viracacha" userId="3704d9b7-033d-41ad-847f-0e18a9b30a9a" providerId="ADAL" clId="{A6EF85C7-E7AC-4ACE-B8E6-65FAE952F7D1}" dt="2019-04-27T00:05:38.682" v="4850" actId="20577"/>
          <ac:spMkLst>
            <pc:docMk/>
            <pc:sldMk cId="1328792953" sldId="387"/>
            <ac:spMk id="83" creationId="{9F3AA7BD-745B-4ECD-85F3-99B6FE809B3E}"/>
          </ac:spMkLst>
        </pc:spChg>
        <pc:spChg chg="del">
          <ac:chgData name="Virginia Viracacha Viracacha" userId="3704d9b7-033d-41ad-847f-0e18a9b30a9a" providerId="ADAL" clId="{A6EF85C7-E7AC-4ACE-B8E6-65FAE952F7D1}" dt="2019-04-26T16:39:00.409" v="2210" actId="478"/>
          <ac:spMkLst>
            <pc:docMk/>
            <pc:sldMk cId="1328792953" sldId="387"/>
            <ac:spMk id="85" creationId="{0F318805-E04A-4F8D-9EF3-1BB3C6E2B4C8}"/>
          </ac:spMkLst>
        </pc:spChg>
        <pc:spChg chg="del">
          <ac:chgData name="Virginia Viracacha Viracacha" userId="3704d9b7-033d-41ad-847f-0e18a9b30a9a" providerId="ADAL" clId="{A6EF85C7-E7AC-4ACE-B8E6-65FAE952F7D1}" dt="2019-04-26T16:39:10.897" v="2216" actId="478"/>
          <ac:spMkLst>
            <pc:docMk/>
            <pc:sldMk cId="1328792953" sldId="387"/>
            <ac:spMk id="86" creationId="{FBCAAAFD-09A5-42C4-8A5F-ED4980DCC0FA}"/>
          </ac:spMkLst>
        </pc:spChg>
        <pc:spChg chg="del">
          <ac:chgData name="Virginia Viracacha Viracacha" userId="3704d9b7-033d-41ad-847f-0e18a9b30a9a" providerId="ADAL" clId="{A6EF85C7-E7AC-4ACE-B8E6-65FAE952F7D1}" dt="2019-04-26T16:39:06.690" v="2213" actId="478"/>
          <ac:spMkLst>
            <pc:docMk/>
            <pc:sldMk cId="1328792953" sldId="387"/>
            <ac:spMk id="87" creationId="{B1616F9B-C5DB-468E-B832-84749ADD503C}"/>
          </ac:spMkLst>
        </pc:spChg>
        <pc:spChg chg="del topLvl">
          <ac:chgData name="Virginia Viracacha Viracacha" userId="3704d9b7-033d-41ad-847f-0e18a9b30a9a" providerId="ADAL" clId="{A6EF85C7-E7AC-4ACE-B8E6-65FAE952F7D1}" dt="2019-04-26T16:39:19.202" v="2221" actId="478"/>
          <ac:spMkLst>
            <pc:docMk/>
            <pc:sldMk cId="1328792953" sldId="387"/>
            <ac:spMk id="90" creationId="{D554F7C9-0B53-42F1-A385-4B96286E9E85}"/>
          </ac:spMkLst>
        </pc:spChg>
        <pc:spChg chg="mod">
          <ac:chgData name="Virginia Viracacha Viracacha" userId="3704d9b7-033d-41ad-847f-0e18a9b30a9a" providerId="ADAL" clId="{A6EF85C7-E7AC-4ACE-B8E6-65FAE952F7D1}" dt="2019-04-26T16:42:54.987" v="2346" actId="1036"/>
          <ac:spMkLst>
            <pc:docMk/>
            <pc:sldMk cId="1328792953" sldId="387"/>
            <ac:spMk id="91" creationId="{4EDB4771-2A1C-4C03-90B9-AAC925BCE10E}"/>
          </ac:spMkLst>
        </pc:spChg>
        <pc:spChg chg="add mod">
          <ac:chgData name="Virginia Viracacha Viracacha" userId="3704d9b7-033d-41ad-847f-0e18a9b30a9a" providerId="ADAL" clId="{A6EF85C7-E7AC-4ACE-B8E6-65FAE952F7D1}" dt="2019-04-27T00:05:47.842" v="4855" actId="14100"/>
          <ac:spMkLst>
            <pc:docMk/>
            <pc:sldMk cId="1328792953" sldId="387"/>
            <ac:spMk id="92" creationId="{73A7E277-B5E4-4AC7-8283-7BB5F0996A24}"/>
          </ac:spMkLst>
        </pc:spChg>
        <pc:spChg chg="mod">
          <ac:chgData name="Virginia Viracacha Viracacha" userId="3704d9b7-033d-41ad-847f-0e18a9b30a9a" providerId="ADAL" clId="{A6EF85C7-E7AC-4ACE-B8E6-65FAE952F7D1}" dt="2019-04-26T16:42:43.706" v="2324" actId="403"/>
          <ac:spMkLst>
            <pc:docMk/>
            <pc:sldMk cId="1328792953" sldId="387"/>
            <ac:spMk id="93" creationId="{E04BE817-D76A-4314-90B8-5BA008F357CA}"/>
          </ac:spMkLst>
        </pc:spChg>
        <pc:spChg chg="add mod">
          <ac:chgData name="Virginia Viracacha Viracacha" userId="3704d9b7-033d-41ad-847f-0e18a9b30a9a" providerId="ADAL" clId="{A6EF85C7-E7AC-4ACE-B8E6-65FAE952F7D1}" dt="2019-04-26T16:44:26.066" v="2393" actId="1036"/>
          <ac:spMkLst>
            <pc:docMk/>
            <pc:sldMk cId="1328792953" sldId="387"/>
            <ac:spMk id="94" creationId="{DF580CAF-C7C8-4BC5-91DA-097CB10BB66D}"/>
          </ac:spMkLst>
        </pc:spChg>
        <pc:spChg chg="add mod">
          <ac:chgData name="Virginia Viracacha Viracacha" userId="3704d9b7-033d-41ad-847f-0e18a9b30a9a" providerId="ADAL" clId="{A6EF85C7-E7AC-4ACE-B8E6-65FAE952F7D1}" dt="2019-04-27T00:05:58.906" v="4859" actId="14100"/>
          <ac:spMkLst>
            <pc:docMk/>
            <pc:sldMk cId="1328792953" sldId="387"/>
            <ac:spMk id="95" creationId="{D3E0684A-BBAA-4A3C-B863-BC1ABB862CB9}"/>
          </ac:spMkLst>
        </pc:spChg>
        <pc:spChg chg="add mod">
          <ac:chgData name="Virginia Viracacha Viracacha" userId="3704d9b7-033d-41ad-847f-0e18a9b30a9a" providerId="ADAL" clId="{A6EF85C7-E7AC-4ACE-B8E6-65FAE952F7D1}" dt="2019-04-27T00:06:35.602" v="4864" actId="14100"/>
          <ac:spMkLst>
            <pc:docMk/>
            <pc:sldMk cId="1328792953" sldId="387"/>
            <ac:spMk id="96" creationId="{1F31837B-A6D0-4834-8CF8-95325A4C3EBF}"/>
          </ac:spMkLst>
        </pc:spChg>
        <pc:spChg chg="add mod">
          <ac:chgData name="Virginia Viracacha Viracacha" userId="3704d9b7-033d-41ad-847f-0e18a9b30a9a" providerId="ADAL" clId="{A6EF85C7-E7AC-4ACE-B8E6-65FAE952F7D1}" dt="2019-04-27T00:06:42.801" v="4868" actId="14100"/>
          <ac:spMkLst>
            <pc:docMk/>
            <pc:sldMk cId="1328792953" sldId="387"/>
            <ac:spMk id="97" creationId="{F71FD18B-7975-41DB-B985-EC8B500E6A00}"/>
          </ac:spMkLst>
        </pc:spChg>
        <pc:grpChg chg="del mod topLvl">
          <ac:chgData name="Virginia Viracacha Viracacha" userId="3704d9b7-033d-41ad-847f-0e18a9b30a9a" providerId="ADAL" clId="{A6EF85C7-E7AC-4ACE-B8E6-65FAE952F7D1}" dt="2019-04-26T16:39:38.043" v="2227" actId="478"/>
          <ac:grpSpMkLst>
            <pc:docMk/>
            <pc:sldMk cId="1328792953" sldId="387"/>
            <ac:grpSpMk id="4" creationId="{6F83E0B9-3F40-4EAC-9328-832670897346}"/>
          </ac:grpSpMkLst>
        </pc:grpChg>
        <pc:grpChg chg="add del mod topLvl">
          <ac:chgData name="Virginia Viracacha Viracacha" userId="3704d9b7-033d-41ad-847f-0e18a9b30a9a" providerId="ADAL" clId="{A6EF85C7-E7AC-4ACE-B8E6-65FAE952F7D1}" dt="2019-04-26T16:38:49.745" v="2207" actId="478"/>
          <ac:grpSpMkLst>
            <pc:docMk/>
            <pc:sldMk cId="1328792953" sldId="387"/>
            <ac:grpSpMk id="5" creationId="{FA1D1BE8-C89D-45CF-93CF-9C501C5AA22A}"/>
          </ac:grpSpMkLst>
        </pc:grpChg>
        <pc:grpChg chg="del mod">
          <ac:chgData name="Virginia Viracacha Viracacha" userId="3704d9b7-033d-41ad-847f-0e18a9b30a9a" providerId="ADAL" clId="{A6EF85C7-E7AC-4ACE-B8E6-65FAE952F7D1}" dt="2019-04-26T16:38:01.511" v="2189" actId="165"/>
          <ac:grpSpMkLst>
            <pc:docMk/>
            <pc:sldMk cId="1328792953" sldId="387"/>
            <ac:grpSpMk id="6" creationId="{9FACA467-2B34-400B-915C-1F2576985CC7}"/>
          </ac:grpSpMkLst>
        </pc:grpChg>
        <pc:grpChg chg="mod topLvl">
          <ac:chgData name="Virginia Viracacha Viracacha" userId="3704d9b7-033d-41ad-847f-0e18a9b30a9a" providerId="ADAL" clId="{A6EF85C7-E7AC-4ACE-B8E6-65FAE952F7D1}" dt="2019-04-26T16:44:26.066" v="2393" actId="1036"/>
          <ac:grpSpMkLst>
            <pc:docMk/>
            <pc:sldMk cId="1328792953" sldId="387"/>
            <ac:grpSpMk id="52" creationId="{8FC4024C-6361-4E41-A243-94F78D955B58}"/>
          </ac:grpSpMkLst>
        </pc:grpChg>
        <pc:grpChg chg="mod topLvl">
          <ac:chgData name="Virginia Viracacha Viracacha" userId="3704d9b7-033d-41ad-847f-0e18a9b30a9a" providerId="ADAL" clId="{A6EF85C7-E7AC-4ACE-B8E6-65FAE952F7D1}" dt="2019-04-26T16:44:26.066" v="2393" actId="1036"/>
          <ac:grpSpMkLst>
            <pc:docMk/>
            <pc:sldMk cId="1328792953" sldId="387"/>
            <ac:grpSpMk id="61" creationId="{B6086F31-FC5A-44DC-9840-549D759D9299}"/>
          </ac:grpSpMkLst>
        </pc:grpChg>
        <pc:grpChg chg="mod topLvl">
          <ac:chgData name="Virginia Viracacha Viracacha" userId="3704d9b7-033d-41ad-847f-0e18a9b30a9a" providerId="ADAL" clId="{A6EF85C7-E7AC-4ACE-B8E6-65FAE952F7D1}" dt="2019-04-26T16:44:26.066" v="2393" actId="1036"/>
          <ac:grpSpMkLst>
            <pc:docMk/>
            <pc:sldMk cId="1328792953" sldId="387"/>
            <ac:grpSpMk id="64" creationId="{9D6C2AEA-B88D-4BEF-9E35-03C02C3C44AF}"/>
          </ac:grpSpMkLst>
        </pc:grpChg>
        <pc:grpChg chg="mod topLvl">
          <ac:chgData name="Virginia Viracacha Viracacha" userId="3704d9b7-033d-41ad-847f-0e18a9b30a9a" providerId="ADAL" clId="{A6EF85C7-E7AC-4ACE-B8E6-65FAE952F7D1}" dt="2019-04-26T16:44:26.066" v="2393" actId="1036"/>
          <ac:grpSpMkLst>
            <pc:docMk/>
            <pc:sldMk cId="1328792953" sldId="387"/>
            <ac:grpSpMk id="67" creationId="{C0C7CFBA-C6F5-4F3B-8F2A-C85E34C8C140}"/>
          </ac:grpSpMkLst>
        </pc:grpChg>
        <pc:grpChg chg="mod topLvl">
          <ac:chgData name="Virginia Viracacha Viracacha" userId="3704d9b7-033d-41ad-847f-0e18a9b30a9a" providerId="ADAL" clId="{A6EF85C7-E7AC-4ACE-B8E6-65FAE952F7D1}" dt="2019-04-26T16:44:26.066" v="2393" actId="1036"/>
          <ac:grpSpMkLst>
            <pc:docMk/>
            <pc:sldMk cId="1328792953" sldId="387"/>
            <ac:grpSpMk id="70" creationId="{46433056-9A52-42D5-B494-F4A19F059953}"/>
          </ac:grpSpMkLst>
        </pc:grpChg>
        <pc:grpChg chg="add del mod topLvl">
          <ac:chgData name="Virginia Viracacha Viracacha" userId="3704d9b7-033d-41ad-847f-0e18a9b30a9a" providerId="ADAL" clId="{A6EF85C7-E7AC-4ACE-B8E6-65FAE952F7D1}" dt="2019-04-26T16:39:19.202" v="2221" actId="478"/>
          <ac:grpSpMkLst>
            <pc:docMk/>
            <pc:sldMk cId="1328792953" sldId="387"/>
            <ac:grpSpMk id="84" creationId="{6353BEC3-FAB8-41A5-9141-D37C09604A03}"/>
          </ac:grpSpMkLst>
        </pc:grpChg>
        <pc:grpChg chg="mod topLvl">
          <ac:chgData name="Virginia Viracacha Viracacha" userId="3704d9b7-033d-41ad-847f-0e18a9b30a9a" providerId="ADAL" clId="{A6EF85C7-E7AC-4ACE-B8E6-65FAE952F7D1}" dt="2019-04-26T16:44:26.066" v="2393" actId="1036"/>
          <ac:grpSpMkLst>
            <pc:docMk/>
            <pc:sldMk cId="1328792953" sldId="387"/>
            <ac:grpSpMk id="88" creationId="{BD1BCEF1-8D1D-4CA5-BCE7-C5227D74DB5E}"/>
          </ac:grpSpMkLst>
        </pc:grpChg>
        <pc:picChg chg="mod">
          <ac:chgData name="Virginia Viracacha Viracacha" userId="3704d9b7-033d-41ad-847f-0e18a9b30a9a" providerId="ADAL" clId="{A6EF85C7-E7AC-4ACE-B8E6-65FAE952F7D1}" dt="2019-04-26T16:45:11.330" v="2409" actId="1076"/>
          <ac:picMkLst>
            <pc:docMk/>
            <pc:sldMk cId="1328792953" sldId="387"/>
            <ac:picMk id="12" creationId="{79B06459-4019-4BE9-8699-7BC7DFA78B6B}"/>
          </ac:picMkLst>
        </pc:picChg>
        <pc:cxnChg chg="del mod">
          <ac:chgData name="Virginia Viracacha Viracacha" userId="3704d9b7-033d-41ad-847f-0e18a9b30a9a" providerId="ADAL" clId="{A6EF85C7-E7AC-4ACE-B8E6-65FAE952F7D1}" dt="2019-04-26T16:39:35.731" v="2226" actId="478"/>
          <ac:cxnSpMkLst>
            <pc:docMk/>
            <pc:sldMk cId="1328792953" sldId="387"/>
            <ac:cxnSpMk id="73" creationId="{20B70C33-FE59-464E-A374-535B6E2F818F}"/>
          </ac:cxnSpMkLst>
        </pc:cxnChg>
        <pc:cxnChg chg="del mod topLvl">
          <ac:chgData name="Virginia Viracacha Viracacha" userId="3704d9b7-033d-41ad-847f-0e18a9b30a9a" providerId="ADAL" clId="{A6EF85C7-E7AC-4ACE-B8E6-65FAE952F7D1}" dt="2019-04-26T16:39:41.746" v="2228" actId="478"/>
          <ac:cxnSpMkLst>
            <pc:docMk/>
            <pc:sldMk cId="1328792953" sldId="387"/>
            <ac:cxnSpMk id="75" creationId="{0E44FA10-5E0A-4ACB-8A12-793CA54E9435}"/>
          </ac:cxnSpMkLst>
        </pc:cxnChg>
        <pc:cxnChg chg="del mod topLvl">
          <ac:chgData name="Virginia Viracacha Viracacha" userId="3704d9b7-033d-41ad-847f-0e18a9b30a9a" providerId="ADAL" clId="{A6EF85C7-E7AC-4ACE-B8E6-65FAE952F7D1}" dt="2019-04-26T16:39:41.746" v="2228" actId="478"/>
          <ac:cxnSpMkLst>
            <pc:docMk/>
            <pc:sldMk cId="1328792953" sldId="387"/>
            <ac:cxnSpMk id="77" creationId="{6354D7CF-1E4D-429E-9481-BEB55478EEDF}"/>
          </ac:cxnSpMkLst>
        </pc:cxnChg>
        <pc:cxnChg chg="del">
          <ac:chgData name="Virginia Viracacha Viracacha" userId="3704d9b7-033d-41ad-847f-0e18a9b30a9a" providerId="ADAL" clId="{A6EF85C7-E7AC-4ACE-B8E6-65FAE952F7D1}" dt="2019-04-26T16:38:45.282" v="2205" actId="478"/>
          <ac:cxnSpMkLst>
            <pc:docMk/>
            <pc:sldMk cId="1328792953" sldId="387"/>
            <ac:cxnSpMk id="79" creationId="{D69A68AF-E0E0-4D88-86D8-4B485FC3C579}"/>
          </ac:cxnSpMkLst>
        </pc:cxnChg>
        <pc:cxnChg chg="del mod topLvl">
          <ac:chgData name="Virginia Viracacha Viracacha" userId="3704d9b7-033d-41ad-847f-0e18a9b30a9a" providerId="ADAL" clId="{A6EF85C7-E7AC-4ACE-B8E6-65FAE952F7D1}" dt="2019-04-26T16:39:41.746" v="2228" actId="478"/>
          <ac:cxnSpMkLst>
            <pc:docMk/>
            <pc:sldMk cId="1328792953" sldId="387"/>
            <ac:cxnSpMk id="81" creationId="{00C6CCA4-7803-4177-8FBD-F84F8ABDC114}"/>
          </ac:cxnSpMkLst>
        </pc:cxnChg>
        <pc:cxnChg chg="del mod">
          <ac:chgData name="Virginia Viracacha Viracacha" userId="3704d9b7-033d-41ad-847f-0e18a9b30a9a" providerId="ADAL" clId="{A6EF85C7-E7AC-4ACE-B8E6-65FAE952F7D1}" dt="2019-04-26T16:39:15.787" v="2220" actId="478"/>
          <ac:cxnSpMkLst>
            <pc:docMk/>
            <pc:sldMk cId="1328792953" sldId="387"/>
            <ac:cxnSpMk id="89" creationId="{A56FEB03-53BD-4478-BB35-1928160E2F91}"/>
          </ac:cxnSpMkLst>
        </pc:cxnChg>
      </pc:sldChg>
      <pc:sldChg chg="addSp delSp modSp">
        <pc:chgData name="Virginia Viracacha Viracacha" userId="3704d9b7-033d-41ad-847f-0e18a9b30a9a" providerId="ADAL" clId="{A6EF85C7-E7AC-4ACE-B8E6-65FAE952F7D1}" dt="2019-04-27T00:10:09.122" v="4925" actId="14100"/>
        <pc:sldMkLst>
          <pc:docMk/>
          <pc:sldMk cId="469733480" sldId="388"/>
        </pc:sldMkLst>
        <pc:spChg chg="del mod">
          <ac:chgData name="Virginia Viracacha Viracacha" userId="3704d9b7-033d-41ad-847f-0e18a9b30a9a" providerId="ADAL" clId="{A6EF85C7-E7AC-4ACE-B8E6-65FAE952F7D1}" dt="2019-04-26T16:14:14.538" v="1553" actId="478"/>
          <ac:spMkLst>
            <pc:docMk/>
            <pc:sldMk cId="469733480" sldId="388"/>
            <ac:spMk id="2" creationId="{2C2BFAE1-45D3-4B3B-81D2-0BF25FA84FB8}"/>
          </ac:spMkLst>
        </pc:spChg>
        <pc:spChg chg="mod">
          <ac:chgData name="Virginia Viracacha Viracacha" userId="3704d9b7-033d-41ad-847f-0e18a9b30a9a" providerId="ADAL" clId="{A6EF85C7-E7AC-4ACE-B8E6-65FAE952F7D1}" dt="2019-04-26T16:22:32.264" v="1762" actId="1076"/>
          <ac:spMkLst>
            <pc:docMk/>
            <pc:sldMk cId="469733480" sldId="388"/>
            <ac:spMk id="3" creationId="{CADE355A-75CD-4B03-85A9-4F19C409310D}"/>
          </ac:spMkLst>
        </pc:spChg>
        <pc:spChg chg="add del mod">
          <ac:chgData name="Virginia Viracacha Viracacha" userId="3704d9b7-033d-41ad-847f-0e18a9b30a9a" providerId="ADAL" clId="{A6EF85C7-E7AC-4ACE-B8E6-65FAE952F7D1}" dt="2019-04-26T16:14:16.640" v="1554" actId="478"/>
          <ac:spMkLst>
            <pc:docMk/>
            <pc:sldMk cId="469733480" sldId="388"/>
            <ac:spMk id="8" creationId="{BF4B1483-A4DB-4005-8DC2-CA35BB12E400}"/>
          </ac:spMkLst>
        </pc:spChg>
        <pc:spChg chg="del">
          <ac:chgData name="Virginia Viracacha Viracacha" userId="3704d9b7-033d-41ad-847f-0e18a9b30a9a" providerId="ADAL" clId="{A6EF85C7-E7AC-4ACE-B8E6-65FAE952F7D1}" dt="2019-04-26T16:21:14.161" v="1722" actId="478"/>
          <ac:spMkLst>
            <pc:docMk/>
            <pc:sldMk cId="469733480" sldId="388"/>
            <ac:spMk id="32" creationId="{370B4FC1-5C03-4025-80DA-7EEE5BC73558}"/>
          </ac:spMkLst>
        </pc:spChg>
        <pc:spChg chg="mod">
          <ac:chgData name="Virginia Viracacha Viracacha" userId="3704d9b7-033d-41ad-847f-0e18a9b30a9a" providerId="ADAL" clId="{A6EF85C7-E7AC-4ACE-B8E6-65FAE952F7D1}" dt="2019-04-26T23:36:25.464" v="4664" actId="20577"/>
          <ac:spMkLst>
            <pc:docMk/>
            <pc:sldMk cId="469733480" sldId="388"/>
            <ac:spMk id="33" creationId="{7AB69236-5A7D-49EB-8165-D12584333960}"/>
          </ac:spMkLst>
        </pc:spChg>
        <pc:spChg chg="del mod topLvl">
          <ac:chgData name="Virginia Viracacha Viracacha" userId="3704d9b7-033d-41ad-847f-0e18a9b30a9a" providerId="ADAL" clId="{A6EF85C7-E7AC-4ACE-B8E6-65FAE952F7D1}" dt="2019-04-26T16:21:51.793" v="1747" actId="478"/>
          <ac:spMkLst>
            <pc:docMk/>
            <pc:sldMk cId="469733480" sldId="388"/>
            <ac:spMk id="34" creationId="{313F8E15-91F7-45C8-B4BD-38CE67F5B4DD}"/>
          </ac:spMkLst>
        </pc:spChg>
        <pc:spChg chg="del mod topLvl">
          <ac:chgData name="Virginia Viracacha Viracacha" userId="3704d9b7-033d-41ad-847f-0e18a9b30a9a" providerId="ADAL" clId="{A6EF85C7-E7AC-4ACE-B8E6-65FAE952F7D1}" dt="2019-04-26T16:21:51.793" v="1747" actId="478"/>
          <ac:spMkLst>
            <pc:docMk/>
            <pc:sldMk cId="469733480" sldId="388"/>
            <ac:spMk id="35" creationId="{3E038D6A-EEC6-4DCA-82E5-3C7A68669C3F}"/>
          </ac:spMkLst>
        </pc:spChg>
        <pc:spChg chg="del mod topLvl">
          <ac:chgData name="Virginia Viracacha Viracacha" userId="3704d9b7-033d-41ad-847f-0e18a9b30a9a" providerId="ADAL" clId="{A6EF85C7-E7AC-4ACE-B8E6-65FAE952F7D1}" dt="2019-04-26T16:21:55.064" v="1749" actId="478"/>
          <ac:spMkLst>
            <pc:docMk/>
            <pc:sldMk cId="469733480" sldId="388"/>
            <ac:spMk id="36" creationId="{29919404-4B71-4ABE-803C-A80BAD0D71DB}"/>
          </ac:spMkLst>
        </pc:spChg>
        <pc:spChg chg="del">
          <ac:chgData name="Virginia Viracacha Viracacha" userId="3704d9b7-033d-41ad-847f-0e18a9b30a9a" providerId="ADAL" clId="{A6EF85C7-E7AC-4ACE-B8E6-65FAE952F7D1}" dt="2019-04-26T16:20:31.072" v="1707" actId="478"/>
          <ac:spMkLst>
            <pc:docMk/>
            <pc:sldMk cId="469733480" sldId="388"/>
            <ac:spMk id="37" creationId="{94484013-27FD-4A59-B3B6-F329F70C06D7}"/>
          </ac:spMkLst>
        </pc:spChg>
        <pc:spChg chg="del topLvl">
          <ac:chgData name="Virginia Viracacha Viracacha" userId="3704d9b7-033d-41ad-847f-0e18a9b30a9a" providerId="ADAL" clId="{A6EF85C7-E7AC-4ACE-B8E6-65FAE952F7D1}" dt="2019-04-26T16:21:47.992" v="1745" actId="478"/>
          <ac:spMkLst>
            <pc:docMk/>
            <pc:sldMk cId="469733480" sldId="388"/>
            <ac:spMk id="38" creationId="{82CEDA81-B919-43F2-B20F-8780024DD75C}"/>
          </ac:spMkLst>
        </pc:spChg>
        <pc:spChg chg="del">
          <ac:chgData name="Virginia Viracacha Viracacha" userId="3704d9b7-033d-41ad-847f-0e18a9b30a9a" providerId="ADAL" clId="{A6EF85C7-E7AC-4ACE-B8E6-65FAE952F7D1}" dt="2019-04-26T16:21:19.953" v="1726" actId="478"/>
          <ac:spMkLst>
            <pc:docMk/>
            <pc:sldMk cId="469733480" sldId="388"/>
            <ac:spMk id="39" creationId="{5AECDEB4-B988-448A-A66C-FE25BE5BADB7}"/>
          </ac:spMkLst>
        </pc:spChg>
        <pc:spChg chg="del topLvl">
          <ac:chgData name="Virginia Viracacha Viracacha" userId="3704d9b7-033d-41ad-847f-0e18a9b30a9a" providerId="ADAL" clId="{A6EF85C7-E7AC-4ACE-B8E6-65FAE952F7D1}" dt="2019-04-26T16:20:58.291" v="1717" actId="478"/>
          <ac:spMkLst>
            <pc:docMk/>
            <pc:sldMk cId="469733480" sldId="388"/>
            <ac:spMk id="40" creationId="{FE03F72F-033E-45D2-B0DF-B45F07525F4A}"/>
          </ac:spMkLst>
        </pc:spChg>
        <pc:spChg chg="del">
          <ac:chgData name="Virginia Viracacha Viracacha" userId="3704d9b7-033d-41ad-847f-0e18a9b30a9a" providerId="ADAL" clId="{A6EF85C7-E7AC-4ACE-B8E6-65FAE952F7D1}" dt="2019-04-26T16:20:36.880" v="1711" actId="478"/>
          <ac:spMkLst>
            <pc:docMk/>
            <pc:sldMk cId="469733480" sldId="388"/>
            <ac:spMk id="41" creationId="{11CD689E-4DB2-419D-BF3B-D590528F8894}"/>
          </ac:spMkLst>
        </pc:spChg>
        <pc:spChg chg="del mod topLvl">
          <ac:chgData name="Virginia Viracacha Viracacha" userId="3704d9b7-033d-41ad-847f-0e18a9b30a9a" providerId="ADAL" clId="{A6EF85C7-E7AC-4ACE-B8E6-65FAE952F7D1}" dt="2019-04-26T16:21:51.793" v="1747" actId="478"/>
          <ac:spMkLst>
            <pc:docMk/>
            <pc:sldMk cId="469733480" sldId="388"/>
            <ac:spMk id="42" creationId="{8768956F-130B-4E1B-BC00-A5D5770AE854}"/>
          </ac:spMkLst>
        </pc:spChg>
        <pc:spChg chg="del mod topLvl">
          <ac:chgData name="Virginia Viracacha Viracacha" userId="3704d9b7-033d-41ad-847f-0e18a9b30a9a" providerId="ADAL" clId="{A6EF85C7-E7AC-4ACE-B8E6-65FAE952F7D1}" dt="2019-04-26T16:21:51.793" v="1747" actId="478"/>
          <ac:spMkLst>
            <pc:docMk/>
            <pc:sldMk cId="469733480" sldId="388"/>
            <ac:spMk id="43" creationId="{86F02E94-8B9F-4BE4-96AC-B0F7CE9ABDE0}"/>
          </ac:spMkLst>
        </pc:spChg>
        <pc:spChg chg="del mod topLvl">
          <ac:chgData name="Virginia Viracacha Viracacha" userId="3704d9b7-033d-41ad-847f-0e18a9b30a9a" providerId="ADAL" clId="{A6EF85C7-E7AC-4ACE-B8E6-65FAE952F7D1}" dt="2019-04-26T16:21:51.793" v="1747" actId="478"/>
          <ac:spMkLst>
            <pc:docMk/>
            <pc:sldMk cId="469733480" sldId="388"/>
            <ac:spMk id="44" creationId="{14EBD80E-E635-42FD-8397-E77B1983A57D}"/>
          </ac:spMkLst>
        </pc:spChg>
        <pc:spChg chg="del mod topLvl">
          <ac:chgData name="Virginia Viracacha Viracacha" userId="3704d9b7-033d-41ad-847f-0e18a9b30a9a" providerId="ADAL" clId="{A6EF85C7-E7AC-4ACE-B8E6-65FAE952F7D1}" dt="2019-04-26T16:21:51.793" v="1747" actId="478"/>
          <ac:spMkLst>
            <pc:docMk/>
            <pc:sldMk cId="469733480" sldId="388"/>
            <ac:spMk id="48" creationId="{05D6736A-F756-44B1-9ACD-CFAE53993595}"/>
          </ac:spMkLst>
        </pc:spChg>
        <pc:spChg chg="del mod topLvl">
          <ac:chgData name="Virginia Viracacha Viracacha" userId="3704d9b7-033d-41ad-847f-0e18a9b30a9a" providerId="ADAL" clId="{A6EF85C7-E7AC-4ACE-B8E6-65FAE952F7D1}" dt="2019-04-26T16:21:55.064" v="1749" actId="478"/>
          <ac:spMkLst>
            <pc:docMk/>
            <pc:sldMk cId="469733480" sldId="388"/>
            <ac:spMk id="49" creationId="{392E3318-3139-40EE-A829-F8B121EBCD4A}"/>
          </ac:spMkLst>
        </pc:spChg>
        <pc:spChg chg="del mod topLvl">
          <ac:chgData name="Virginia Viracacha Viracacha" userId="3704d9b7-033d-41ad-847f-0e18a9b30a9a" providerId="ADAL" clId="{A6EF85C7-E7AC-4ACE-B8E6-65FAE952F7D1}" dt="2019-04-26T16:21:55.064" v="1749" actId="478"/>
          <ac:spMkLst>
            <pc:docMk/>
            <pc:sldMk cId="469733480" sldId="388"/>
            <ac:spMk id="50" creationId="{31546DC3-D904-40C7-B131-AE8AAE1A9C40}"/>
          </ac:spMkLst>
        </pc:spChg>
        <pc:spChg chg="add">
          <ac:chgData name="Virginia Viracacha Viracacha" userId="3704d9b7-033d-41ad-847f-0e18a9b30a9a" providerId="ADAL" clId="{A6EF85C7-E7AC-4ACE-B8E6-65FAE952F7D1}" dt="2019-04-26T16:19:48.410" v="1690"/>
          <ac:spMkLst>
            <pc:docMk/>
            <pc:sldMk cId="469733480" sldId="388"/>
            <ac:spMk id="51" creationId="{0C0FCEE4-20FD-460A-BBBF-C6F95D6845C5}"/>
          </ac:spMkLst>
        </pc:spChg>
        <pc:spChg chg="add del">
          <ac:chgData name="Virginia Viracacha Viracacha" userId="3704d9b7-033d-41ad-847f-0e18a9b30a9a" providerId="ADAL" clId="{A6EF85C7-E7AC-4ACE-B8E6-65FAE952F7D1}" dt="2019-04-26T16:22:07.433" v="1754"/>
          <ac:spMkLst>
            <pc:docMk/>
            <pc:sldMk cId="469733480" sldId="388"/>
            <ac:spMk id="54" creationId="{F5B36277-2540-4A40-9C15-F04B58EBE989}"/>
          </ac:spMkLst>
        </pc:spChg>
        <pc:spChg chg="add del mod">
          <ac:chgData name="Virginia Viracacha Viracacha" userId="3704d9b7-033d-41ad-847f-0e18a9b30a9a" providerId="ADAL" clId="{A6EF85C7-E7AC-4ACE-B8E6-65FAE952F7D1}" dt="2019-04-26T23:52:14.209" v="4683" actId="478"/>
          <ac:spMkLst>
            <pc:docMk/>
            <pc:sldMk cId="469733480" sldId="388"/>
            <ac:spMk id="55" creationId="{32F50AB1-7DBD-4E0E-9580-6559B5BAC971}"/>
          </ac:spMkLst>
        </pc:spChg>
        <pc:spChg chg="add mod">
          <ac:chgData name="Virginia Viracacha Viracacha" userId="3704d9b7-033d-41ad-847f-0e18a9b30a9a" providerId="ADAL" clId="{A6EF85C7-E7AC-4ACE-B8E6-65FAE952F7D1}" dt="2019-04-27T00:10:09.122" v="4925" actId="14100"/>
          <ac:spMkLst>
            <pc:docMk/>
            <pc:sldMk cId="469733480" sldId="388"/>
            <ac:spMk id="56" creationId="{42A114F1-F137-4A40-890C-BEC4DEB6EFF4}"/>
          </ac:spMkLst>
        </pc:spChg>
        <pc:spChg chg="add mod">
          <ac:chgData name="Virginia Viracacha Viracacha" userId="3704d9b7-033d-41ad-847f-0e18a9b30a9a" providerId="ADAL" clId="{A6EF85C7-E7AC-4ACE-B8E6-65FAE952F7D1}" dt="2019-04-26T23:52:26.465" v="4686" actId="1076"/>
          <ac:spMkLst>
            <pc:docMk/>
            <pc:sldMk cId="469733480" sldId="388"/>
            <ac:spMk id="57" creationId="{5ACEEC47-31F2-427D-94CD-3AC8FB5CE780}"/>
          </ac:spMkLst>
        </pc:spChg>
        <pc:spChg chg="add mod">
          <ac:chgData name="Virginia Viracacha Viracacha" userId="3704d9b7-033d-41ad-847f-0e18a9b30a9a" providerId="ADAL" clId="{A6EF85C7-E7AC-4ACE-B8E6-65FAE952F7D1}" dt="2019-04-26T23:52:26.465" v="4686" actId="1076"/>
          <ac:spMkLst>
            <pc:docMk/>
            <pc:sldMk cId="469733480" sldId="388"/>
            <ac:spMk id="58" creationId="{A5EBF144-D588-4124-8D5C-9EE0BB6E33F4}"/>
          </ac:spMkLst>
        </pc:spChg>
        <pc:spChg chg="mod">
          <ac:chgData name="Virginia Viracacha Viracacha" userId="3704d9b7-033d-41ad-847f-0e18a9b30a9a" providerId="ADAL" clId="{A6EF85C7-E7AC-4ACE-B8E6-65FAE952F7D1}" dt="2019-04-26T16:26:38.297" v="1810" actId="1036"/>
          <ac:spMkLst>
            <pc:docMk/>
            <pc:sldMk cId="469733480" sldId="388"/>
            <ac:spMk id="59" creationId="{07B49AFA-4A69-4520-AC70-38CD24AE2825}"/>
          </ac:spMkLst>
        </pc:spChg>
        <pc:spChg chg="mod">
          <ac:chgData name="Virginia Viracacha Viracacha" userId="3704d9b7-033d-41ad-847f-0e18a9b30a9a" providerId="ADAL" clId="{A6EF85C7-E7AC-4ACE-B8E6-65FAE952F7D1}" dt="2019-04-26T16:24:31.423" v="1795" actId="242"/>
          <ac:spMkLst>
            <pc:docMk/>
            <pc:sldMk cId="469733480" sldId="388"/>
            <ac:spMk id="60" creationId="{F295A815-DDA4-4B4D-92ED-A01659A18D3D}"/>
          </ac:spMkLst>
        </pc:spChg>
        <pc:spChg chg="mod">
          <ac:chgData name="Virginia Viracacha Viracacha" userId="3704d9b7-033d-41ad-847f-0e18a9b30a9a" providerId="ADAL" clId="{A6EF85C7-E7AC-4ACE-B8E6-65FAE952F7D1}" dt="2019-04-26T16:26:19.673" v="1804" actId="14100"/>
          <ac:spMkLst>
            <pc:docMk/>
            <pc:sldMk cId="469733480" sldId="388"/>
            <ac:spMk id="62" creationId="{133F46E0-2968-468D-966D-D7417E064EDF}"/>
          </ac:spMkLst>
        </pc:spChg>
        <pc:spChg chg="mod">
          <ac:chgData name="Virginia Viracacha Viracacha" userId="3704d9b7-033d-41ad-847f-0e18a9b30a9a" providerId="ADAL" clId="{A6EF85C7-E7AC-4ACE-B8E6-65FAE952F7D1}" dt="2019-04-26T16:27:20.409" v="1824" actId="207"/>
          <ac:spMkLst>
            <pc:docMk/>
            <pc:sldMk cId="469733480" sldId="388"/>
            <ac:spMk id="63" creationId="{BF45A1E2-E801-4329-9372-8156487AFF3F}"/>
          </ac:spMkLst>
        </pc:spChg>
        <pc:spChg chg="mod">
          <ac:chgData name="Virginia Viracacha Viracacha" userId="3704d9b7-033d-41ad-847f-0e18a9b30a9a" providerId="ADAL" clId="{A6EF85C7-E7AC-4ACE-B8E6-65FAE952F7D1}" dt="2019-04-26T16:26:51.276" v="1817" actId="14100"/>
          <ac:spMkLst>
            <pc:docMk/>
            <pc:sldMk cId="469733480" sldId="388"/>
            <ac:spMk id="65" creationId="{2800D98E-3056-44D9-99E0-68DA5C953855}"/>
          </ac:spMkLst>
        </pc:spChg>
        <pc:spChg chg="mod">
          <ac:chgData name="Virginia Viracacha Viracacha" userId="3704d9b7-033d-41ad-847f-0e18a9b30a9a" providerId="ADAL" clId="{A6EF85C7-E7AC-4ACE-B8E6-65FAE952F7D1}" dt="2019-04-26T16:27:16.865" v="1823" actId="207"/>
          <ac:spMkLst>
            <pc:docMk/>
            <pc:sldMk cId="469733480" sldId="388"/>
            <ac:spMk id="66" creationId="{AC9EAEFD-69B4-425E-A350-5FE886D63C32}"/>
          </ac:spMkLst>
        </pc:spChg>
        <pc:spChg chg="mod">
          <ac:chgData name="Virginia Viracacha Viracacha" userId="3704d9b7-033d-41ad-847f-0e18a9b30a9a" providerId="ADAL" clId="{A6EF85C7-E7AC-4ACE-B8E6-65FAE952F7D1}" dt="2019-04-26T16:26:44.185" v="1811" actId="14100"/>
          <ac:spMkLst>
            <pc:docMk/>
            <pc:sldMk cId="469733480" sldId="388"/>
            <ac:spMk id="68" creationId="{15CAA741-0043-4D33-A879-A94EB0CBBD32}"/>
          </ac:spMkLst>
        </pc:spChg>
        <pc:spChg chg="mod">
          <ac:chgData name="Virginia Viracacha Viracacha" userId="3704d9b7-033d-41ad-847f-0e18a9b30a9a" providerId="ADAL" clId="{A6EF85C7-E7AC-4ACE-B8E6-65FAE952F7D1}" dt="2019-04-26T16:24:35.225" v="1797" actId="242"/>
          <ac:spMkLst>
            <pc:docMk/>
            <pc:sldMk cId="469733480" sldId="388"/>
            <ac:spMk id="69" creationId="{95FA7891-5C8C-4C68-92B0-C1350B49D828}"/>
          </ac:spMkLst>
        </pc:spChg>
        <pc:spChg chg="del mod topLvl">
          <ac:chgData name="Virginia Viracacha Viracacha" userId="3704d9b7-033d-41ad-847f-0e18a9b30a9a" providerId="ADAL" clId="{A6EF85C7-E7AC-4ACE-B8E6-65FAE952F7D1}" dt="2019-04-26T23:52:12.474" v="4682" actId="478"/>
          <ac:spMkLst>
            <pc:docMk/>
            <pc:sldMk cId="469733480" sldId="388"/>
            <ac:spMk id="71" creationId="{9FE9AB75-A72A-4EFF-B168-4F831D1CCEDD}"/>
          </ac:spMkLst>
        </pc:spChg>
        <pc:spChg chg="add del mod topLvl">
          <ac:chgData name="Virginia Viracacha Viracacha" userId="3704d9b7-033d-41ad-847f-0e18a9b30a9a" providerId="ADAL" clId="{A6EF85C7-E7AC-4ACE-B8E6-65FAE952F7D1}" dt="2019-04-26T23:52:11.163" v="4681" actId="478"/>
          <ac:spMkLst>
            <pc:docMk/>
            <pc:sldMk cId="469733480" sldId="388"/>
            <ac:spMk id="72" creationId="{7E1491F4-6ABF-40C8-A968-ED6A2F51754C}"/>
          </ac:spMkLst>
        </pc:spChg>
        <pc:spChg chg="del">
          <ac:chgData name="Virginia Viracacha Viracacha" userId="3704d9b7-033d-41ad-847f-0e18a9b30a9a" providerId="ADAL" clId="{A6EF85C7-E7AC-4ACE-B8E6-65FAE952F7D1}" dt="2019-04-26T16:21:22.137" v="1727" actId="478"/>
          <ac:spMkLst>
            <pc:docMk/>
            <pc:sldMk cId="469733480" sldId="388"/>
            <ac:spMk id="74" creationId="{F874F69F-4606-4501-8E78-76B340DCA3E7}"/>
          </ac:spMkLst>
        </pc:spChg>
        <pc:spChg chg="del mod topLvl">
          <ac:chgData name="Virginia Viracacha Viracacha" userId="3704d9b7-033d-41ad-847f-0e18a9b30a9a" providerId="ADAL" clId="{A6EF85C7-E7AC-4ACE-B8E6-65FAE952F7D1}" dt="2019-04-26T16:21:51.793" v="1747" actId="478"/>
          <ac:spMkLst>
            <pc:docMk/>
            <pc:sldMk cId="469733480" sldId="388"/>
            <ac:spMk id="76" creationId="{390D4A1B-CD39-419E-A44C-E571449BA707}"/>
          </ac:spMkLst>
        </pc:spChg>
        <pc:spChg chg="del mod topLvl">
          <ac:chgData name="Virginia Viracacha Viracacha" userId="3704d9b7-033d-41ad-847f-0e18a9b30a9a" providerId="ADAL" clId="{A6EF85C7-E7AC-4ACE-B8E6-65FAE952F7D1}" dt="2019-04-26T16:21:55.064" v="1749" actId="478"/>
          <ac:spMkLst>
            <pc:docMk/>
            <pc:sldMk cId="469733480" sldId="388"/>
            <ac:spMk id="78" creationId="{F4C90393-E1D4-4D2D-9690-0D071E76F867}"/>
          </ac:spMkLst>
        </pc:spChg>
        <pc:spChg chg="del">
          <ac:chgData name="Virginia Viracacha Viracacha" userId="3704d9b7-033d-41ad-847f-0e18a9b30a9a" providerId="ADAL" clId="{A6EF85C7-E7AC-4ACE-B8E6-65FAE952F7D1}" dt="2019-04-26T16:20:39.241" v="1712" actId="478"/>
          <ac:spMkLst>
            <pc:docMk/>
            <pc:sldMk cId="469733480" sldId="388"/>
            <ac:spMk id="80" creationId="{CAE264C0-4254-4A3E-8F72-1089C7B040F5}"/>
          </ac:spMkLst>
        </pc:spChg>
        <pc:spChg chg="del mod topLvl">
          <ac:chgData name="Virginia Viracacha Viracacha" userId="3704d9b7-033d-41ad-847f-0e18a9b30a9a" providerId="ADAL" clId="{A6EF85C7-E7AC-4ACE-B8E6-65FAE952F7D1}" dt="2019-04-26T16:21:51.793" v="1747" actId="478"/>
          <ac:spMkLst>
            <pc:docMk/>
            <pc:sldMk cId="469733480" sldId="388"/>
            <ac:spMk id="82" creationId="{0E379C69-7FC5-46ED-A574-B31725F2922D}"/>
          </ac:spMkLst>
        </pc:spChg>
        <pc:spChg chg="add mod">
          <ac:chgData name="Virginia Viracacha Viracacha" userId="3704d9b7-033d-41ad-847f-0e18a9b30a9a" providerId="ADAL" clId="{A6EF85C7-E7AC-4ACE-B8E6-65FAE952F7D1}" dt="2019-04-26T23:52:26.465" v="4686" actId="1076"/>
          <ac:spMkLst>
            <pc:docMk/>
            <pc:sldMk cId="469733480" sldId="388"/>
            <ac:spMk id="83" creationId="{49798F2F-0585-4DAB-AADA-E32A3C8148D2}"/>
          </ac:spMkLst>
        </pc:spChg>
        <pc:grpChg chg="add del mod topLvl">
          <ac:chgData name="Virginia Viracacha Viracacha" userId="3704d9b7-033d-41ad-847f-0e18a9b30a9a" providerId="ADAL" clId="{A6EF85C7-E7AC-4ACE-B8E6-65FAE952F7D1}" dt="2019-04-26T16:21:47.992" v="1745" actId="478"/>
          <ac:grpSpMkLst>
            <pc:docMk/>
            <pc:sldMk cId="469733480" sldId="388"/>
            <ac:grpSpMk id="4" creationId="{6F83E0B9-3F40-4EAC-9328-832670897346}"/>
          </ac:grpSpMkLst>
        </pc:grpChg>
        <pc:grpChg chg="add del mod topLvl">
          <ac:chgData name="Virginia Viracacha Viracacha" userId="3704d9b7-033d-41ad-847f-0e18a9b30a9a" providerId="ADAL" clId="{A6EF85C7-E7AC-4ACE-B8E6-65FAE952F7D1}" dt="2019-04-26T16:20:58.291" v="1717" actId="478"/>
          <ac:grpSpMkLst>
            <pc:docMk/>
            <pc:sldMk cId="469733480" sldId="388"/>
            <ac:grpSpMk id="5" creationId="{FA1D1BE8-C89D-45CF-93CF-9C501C5AA22A}"/>
          </ac:grpSpMkLst>
        </pc:grpChg>
        <pc:grpChg chg="del mod">
          <ac:chgData name="Virginia Viracacha Viracacha" userId="3704d9b7-033d-41ad-847f-0e18a9b30a9a" providerId="ADAL" clId="{A6EF85C7-E7AC-4ACE-B8E6-65FAE952F7D1}" dt="2019-04-26T16:20:13.200" v="1699" actId="165"/>
          <ac:grpSpMkLst>
            <pc:docMk/>
            <pc:sldMk cId="469733480" sldId="388"/>
            <ac:grpSpMk id="7" creationId="{90AF22F3-5169-44CB-9BDF-E65644CFB36C}"/>
          </ac:grpSpMkLst>
        </pc:grpChg>
        <pc:grpChg chg="mod topLvl">
          <ac:chgData name="Virginia Viracacha Viracacha" userId="3704d9b7-033d-41ad-847f-0e18a9b30a9a" providerId="ADAL" clId="{A6EF85C7-E7AC-4ACE-B8E6-65FAE952F7D1}" dt="2019-04-26T23:52:26.465" v="4686" actId="1076"/>
          <ac:grpSpMkLst>
            <pc:docMk/>
            <pc:sldMk cId="469733480" sldId="388"/>
            <ac:grpSpMk id="52" creationId="{8FC4024C-6361-4E41-A243-94F78D955B58}"/>
          </ac:grpSpMkLst>
        </pc:grpChg>
        <pc:grpChg chg="mod topLvl">
          <ac:chgData name="Virginia Viracacha Viracacha" userId="3704d9b7-033d-41ad-847f-0e18a9b30a9a" providerId="ADAL" clId="{A6EF85C7-E7AC-4ACE-B8E6-65FAE952F7D1}" dt="2019-04-26T23:52:26.465" v="4686" actId="1076"/>
          <ac:grpSpMkLst>
            <pc:docMk/>
            <pc:sldMk cId="469733480" sldId="388"/>
            <ac:grpSpMk id="61" creationId="{B6086F31-FC5A-44DC-9840-549D759D9299}"/>
          </ac:grpSpMkLst>
        </pc:grpChg>
        <pc:grpChg chg="mod topLvl">
          <ac:chgData name="Virginia Viracacha Viracacha" userId="3704d9b7-033d-41ad-847f-0e18a9b30a9a" providerId="ADAL" clId="{A6EF85C7-E7AC-4ACE-B8E6-65FAE952F7D1}" dt="2019-04-26T23:52:26.465" v="4686" actId="1076"/>
          <ac:grpSpMkLst>
            <pc:docMk/>
            <pc:sldMk cId="469733480" sldId="388"/>
            <ac:grpSpMk id="64" creationId="{9D6C2AEA-B88D-4BEF-9E35-03C02C3C44AF}"/>
          </ac:grpSpMkLst>
        </pc:grpChg>
        <pc:grpChg chg="mod topLvl">
          <ac:chgData name="Virginia Viracacha Viracacha" userId="3704d9b7-033d-41ad-847f-0e18a9b30a9a" providerId="ADAL" clId="{A6EF85C7-E7AC-4ACE-B8E6-65FAE952F7D1}" dt="2019-04-26T23:52:26.465" v="4686" actId="1076"/>
          <ac:grpSpMkLst>
            <pc:docMk/>
            <pc:sldMk cId="469733480" sldId="388"/>
            <ac:grpSpMk id="67" creationId="{C0C7CFBA-C6F5-4F3B-8F2A-C85E34C8C140}"/>
          </ac:grpSpMkLst>
        </pc:grpChg>
        <pc:grpChg chg="add del mod topLvl">
          <ac:chgData name="Virginia Viracacha Viracacha" userId="3704d9b7-033d-41ad-847f-0e18a9b30a9a" providerId="ADAL" clId="{A6EF85C7-E7AC-4ACE-B8E6-65FAE952F7D1}" dt="2019-04-26T23:52:11.163" v="4681" actId="478"/>
          <ac:grpSpMkLst>
            <pc:docMk/>
            <pc:sldMk cId="469733480" sldId="388"/>
            <ac:grpSpMk id="70" creationId="{46433056-9A52-42D5-B494-F4A19F059953}"/>
          </ac:grpSpMkLst>
        </pc:grpChg>
        <pc:picChg chg="mod">
          <ac:chgData name="Virginia Viracacha Viracacha" userId="3704d9b7-033d-41ad-847f-0e18a9b30a9a" providerId="ADAL" clId="{A6EF85C7-E7AC-4ACE-B8E6-65FAE952F7D1}" dt="2019-04-26T16:22:38.728" v="1764" actId="1076"/>
          <ac:picMkLst>
            <pc:docMk/>
            <pc:sldMk cId="469733480" sldId="388"/>
            <ac:picMk id="53" creationId="{1C98FECD-C71B-4E8E-A5C2-556882B72AFE}"/>
          </ac:picMkLst>
        </pc:picChg>
        <pc:cxnChg chg="del mod">
          <ac:chgData name="Virginia Viracacha Viracacha" userId="3704d9b7-033d-41ad-847f-0e18a9b30a9a" providerId="ADAL" clId="{A6EF85C7-E7AC-4ACE-B8E6-65FAE952F7D1}" dt="2019-04-26T16:21:18.209" v="1725" actId="478"/>
          <ac:cxnSpMkLst>
            <pc:docMk/>
            <pc:sldMk cId="469733480" sldId="388"/>
            <ac:cxnSpMk id="73" creationId="{20B70C33-FE59-464E-A374-535B6E2F818F}"/>
          </ac:cxnSpMkLst>
        </pc:cxnChg>
        <pc:cxnChg chg="del mod topLvl">
          <ac:chgData name="Virginia Viracacha Viracacha" userId="3704d9b7-033d-41ad-847f-0e18a9b30a9a" providerId="ADAL" clId="{A6EF85C7-E7AC-4ACE-B8E6-65FAE952F7D1}" dt="2019-04-26T16:21:51.793" v="1747" actId="478"/>
          <ac:cxnSpMkLst>
            <pc:docMk/>
            <pc:sldMk cId="469733480" sldId="388"/>
            <ac:cxnSpMk id="75" creationId="{0E44FA10-5E0A-4ACB-8A12-793CA54E9435}"/>
          </ac:cxnSpMkLst>
        </pc:cxnChg>
        <pc:cxnChg chg="del mod topLvl">
          <ac:chgData name="Virginia Viracacha Viracacha" userId="3704d9b7-033d-41ad-847f-0e18a9b30a9a" providerId="ADAL" clId="{A6EF85C7-E7AC-4ACE-B8E6-65FAE952F7D1}" dt="2019-04-26T16:21:55.064" v="1749" actId="478"/>
          <ac:cxnSpMkLst>
            <pc:docMk/>
            <pc:sldMk cId="469733480" sldId="388"/>
            <ac:cxnSpMk id="77" creationId="{6354D7CF-1E4D-429E-9481-BEB55478EEDF}"/>
          </ac:cxnSpMkLst>
        </pc:cxnChg>
        <pc:cxnChg chg="del mod">
          <ac:chgData name="Virginia Viracacha Viracacha" userId="3704d9b7-033d-41ad-847f-0e18a9b30a9a" providerId="ADAL" clId="{A6EF85C7-E7AC-4ACE-B8E6-65FAE952F7D1}" dt="2019-04-26T16:20:35.376" v="1710" actId="478"/>
          <ac:cxnSpMkLst>
            <pc:docMk/>
            <pc:sldMk cId="469733480" sldId="388"/>
            <ac:cxnSpMk id="79" creationId="{D69A68AF-E0E0-4D88-86D8-4B485FC3C579}"/>
          </ac:cxnSpMkLst>
        </pc:cxnChg>
        <pc:cxnChg chg="del mod topLvl">
          <ac:chgData name="Virginia Viracacha Viracacha" userId="3704d9b7-033d-41ad-847f-0e18a9b30a9a" providerId="ADAL" clId="{A6EF85C7-E7AC-4ACE-B8E6-65FAE952F7D1}" dt="2019-04-26T16:21:51.793" v="1747" actId="478"/>
          <ac:cxnSpMkLst>
            <pc:docMk/>
            <pc:sldMk cId="469733480" sldId="388"/>
            <ac:cxnSpMk id="81" creationId="{00C6CCA4-7803-4177-8FBD-F84F8ABDC114}"/>
          </ac:cxnSpMkLst>
        </pc:cxnChg>
      </pc:sldChg>
      <pc:sldChg chg="addSp delSp modSp">
        <pc:chgData name="Virginia Viracacha Viracacha" userId="3704d9b7-033d-41ad-847f-0e18a9b30a9a" providerId="ADAL" clId="{A6EF85C7-E7AC-4ACE-B8E6-65FAE952F7D1}" dt="2019-04-27T00:14:28.149" v="4967" actId="1036"/>
        <pc:sldMkLst>
          <pc:docMk/>
          <pc:sldMk cId="2694485236" sldId="389"/>
        </pc:sldMkLst>
        <pc:spChg chg="del mod">
          <ac:chgData name="Virginia Viracacha Viracacha" userId="3704d9b7-033d-41ad-847f-0e18a9b30a9a" providerId="ADAL" clId="{A6EF85C7-E7AC-4ACE-B8E6-65FAE952F7D1}" dt="2019-04-26T16:01:00.506" v="1305" actId="478"/>
          <ac:spMkLst>
            <pc:docMk/>
            <pc:sldMk cId="2694485236" sldId="389"/>
            <ac:spMk id="2" creationId="{2C2BFAE1-45D3-4B3B-81D2-0BF25FA84FB8}"/>
          </ac:spMkLst>
        </pc:spChg>
        <pc:spChg chg="mod">
          <ac:chgData name="Virginia Viracacha Viracacha" userId="3704d9b7-033d-41ad-847f-0e18a9b30a9a" providerId="ADAL" clId="{A6EF85C7-E7AC-4ACE-B8E6-65FAE952F7D1}" dt="2019-04-26T16:22:17.208" v="1758" actId="1036"/>
          <ac:spMkLst>
            <pc:docMk/>
            <pc:sldMk cId="2694485236" sldId="389"/>
            <ac:spMk id="3" creationId="{CADE355A-75CD-4B03-85A9-4F19C409310D}"/>
          </ac:spMkLst>
        </pc:spChg>
        <pc:spChg chg="add del mod">
          <ac:chgData name="Virginia Viracacha Viracacha" userId="3704d9b7-033d-41ad-847f-0e18a9b30a9a" providerId="ADAL" clId="{A6EF85C7-E7AC-4ACE-B8E6-65FAE952F7D1}" dt="2019-04-26T16:01:03.623" v="1307" actId="478"/>
          <ac:spMkLst>
            <pc:docMk/>
            <pc:sldMk cId="2694485236" sldId="389"/>
            <ac:spMk id="6" creationId="{B0317D07-913C-42ED-A77F-7420DA1559DC}"/>
          </ac:spMkLst>
        </pc:spChg>
        <pc:spChg chg="mod">
          <ac:chgData name="Virginia Viracacha Viracacha" userId="3704d9b7-033d-41ad-847f-0e18a9b30a9a" providerId="ADAL" clId="{A6EF85C7-E7AC-4ACE-B8E6-65FAE952F7D1}" dt="2019-04-26T23:34:38.954" v="4647" actId="20577"/>
          <ac:spMkLst>
            <pc:docMk/>
            <pc:sldMk cId="2694485236" sldId="389"/>
            <ac:spMk id="33" creationId="{7AB69236-5A7D-49EB-8165-D12584333960}"/>
          </ac:spMkLst>
        </pc:spChg>
        <pc:spChg chg="del mod topLvl">
          <ac:chgData name="Virginia Viracacha Viracacha" userId="3704d9b7-033d-41ad-847f-0e18a9b30a9a" providerId="ADAL" clId="{A6EF85C7-E7AC-4ACE-B8E6-65FAE952F7D1}" dt="2019-04-26T16:01:30.121" v="1316" actId="478"/>
          <ac:spMkLst>
            <pc:docMk/>
            <pc:sldMk cId="2694485236" sldId="389"/>
            <ac:spMk id="35" creationId="{D267F4F0-74A7-48AF-8B51-613D073DBEF6}"/>
          </ac:spMkLst>
        </pc:spChg>
        <pc:spChg chg="del mod topLvl">
          <ac:chgData name="Virginia Viracacha Viracacha" userId="3704d9b7-033d-41ad-847f-0e18a9b30a9a" providerId="ADAL" clId="{A6EF85C7-E7AC-4ACE-B8E6-65FAE952F7D1}" dt="2019-04-26T16:01:30.121" v="1316" actId="478"/>
          <ac:spMkLst>
            <pc:docMk/>
            <pc:sldMk cId="2694485236" sldId="389"/>
            <ac:spMk id="36" creationId="{B879CA07-0351-44F5-8C05-136B45E38A5B}"/>
          </ac:spMkLst>
        </pc:spChg>
        <pc:spChg chg="del mod topLvl">
          <ac:chgData name="Virginia Viracacha Viracacha" userId="3704d9b7-033d-41ad-847f-0e18a9b30a9a" providerId="ADAL" clId="{A6EF85C7-E7AC-4ACE-B8E6-65FAE952F7D1}" dt="2019-04-26T16:01:30.121" v="1316" actId="478"/>
          <ac:spMkLst>
            <pc:docMk/>
            <pc:sldMk cId="2694485236" sldId="389"/>
            <ac:spMk id="37" creationId="{D236B58B-FC95-4FC1-962D-8227853FDF67}"/>
          </ac:spMkLst>
        </pc:spChg>
        <pc:spChg chg="del mod topLvl">
          <ac:chgData name="Virginia Viracacha Viracacha" userId="3704d9b7-033d-41ad-847f-0e18a9b30a9a" providerId="ADAL" clId="{A6EF85C7-E7AC-4ACE-B8E6-65FAE952F7D1}" dt="2019-04-26T16:01:30.121" v="1316" actId="478"/>
          <ac:spMkLst>
            <pc:docMk/>
            <pc:sldMk cId="2694485236" sldId="389"/>
            <ac:spMk id="38" creationId="{3CD6AA09-D1F2-4607-B3F4-881F54F3288B}"/>
          </ac:spMkLst>
        </pc:spChg>
        <pc:spChg chg="del mod">
          <ac:chgData name="Virginia Viracacha Viracacha" userId="3704d9b7-033d-41ad-847f-0e18a9b30a9a" providerId="ADAL" clId="{A6EF85C7-E7AC-4ACE-B8E6-65FAE952F7D1}" dt="2019-04-26T16:01:30.121" v="1316" actId="478"/>
          <ac:spMkLst>
            <pc:docMk/>
            <pc:sldMk cId="2694485236" sldId="389"/>
            <ac:spMk id="39" creationId="{BD3A9D46-8BAC-4E4F-961C-C75B024ECA16}"/>
          </ac:spMkLst>
        </pc:spChg>
        <pc:spChg chg="del mod topLvl">
          <ac:chgData name="Virginia Viracacha Viracacha" userId="3704d9b7-033d-41ad-847f-0e18a9b30a9a" providerId="ADAL" clId="{A6EF85C7-E7AC-4ACE-B8E6-65FAE952F7D1}" dt="2019-04-26T16:01:30.121" v="1316" actId="478"/>
          <ac:spMkLst>
            <pc:docMk/>
            <pc:sldMk cId="2694485236" sldId="389"/>
            <ac:spMk id="41" creationId="{62E6CC54-6483-4192-92BC-632A6CF20ACF}"/>
          </ac:spMkLst>
        </pc:spChg>
        <pc:spChg chg="del mod topLvl">
          <ac:chgData name="Virginia Viracacha Viracacha" userId="3704d9b7-033d-41ad-847f-0e18a9b30a9a" providerId="ADAL" clId="{A6EF85C7-E7AC-4ACE-B8E6-65FAE952F7D1}" dt="2019-04-26T16:01:30.121" v="1316" actId="478"/>
          <ac:spMkLst>
            <pc:docMk/>
            <pc:sldMk cId="2694485236" sldId="389"/>
            <ac:spMk id="42" creationId="{763FE81A-27AC-4357-8054-BA98750DDEDF}"/>
          </ac:spMkLst>
        </pc:spChg>
        <pc:spChg chg="del mod topLvl">
          <ac:chgData name="Virginia Viracacha Viracacha" userId="3704d9b7-033d-41ad-847f-0e18a9b30a9a" providerId="ADAL" clId="{A6EF85C7-E7AC-4ACE-B8E6-65FAE952F7D1}" dt="2019-04-26T16:01:30.121" v="1316" actId="478"/>
          <ac:spMkLst>
            <pc:docMk/>
            <pc:sldMk cId="2694485236" sldId="389"/>
            <ac:spMk id="43" creationId="{A9A7103B-0797-4CAA-B04C-CB5CAC3BCF09}"/>
          </ac:spMkLst>
        </pc:spChg>
        <pc:spChg chg="del mod topLvl">
          <ac:chgData name="Virginia Viracacha Viracacha" userId="3704d9b7-033d-41ad-847f-0e18a9b30a9a" providerId="ADAL" clId="{A6EF85C7-E7AC-4ACE-B8E6-65FAE952F7D1}" dt="2019-04-26T16:01:30.121" v="1316" actId="478"/>
          <ac:spMkLst>
            <pc:docMk/>
            <pc:sldMk cId="2694485236" sldId="389"/>
            <ac:spMk id="44" creationId="{8EDBCBB3-0D81-45E7-9288-2AEE04065A89}"/>
          </ac:spMkLst>
        </pc:spChg>
        <pc:spChg chg="add">
          <ac:chgData name="Virginia Viracacha Viracacha" userId="3704d9b7-033d-41ad-847f-0e18a9b30a9a" providerId="ADAL" clId="{A6EF85C7-E7AC-4ACE-B8E6-65FAE952F7D1}" dt="2019-04-26T16:01:01.149" v="1306"/>
          <ac:spMkLst>
            <pc:docMk/>
            <pc:sldMk cId="2694485236" sldId="389"/>
            <ac:spMk id="45" creationId="{EBCFD963-2407-4134-8B4C-804072646AB0}"/>
          </ac:spMkLst>
        </pc:spChg>
        <pc:spChg chg="add mod">
          <ac:chgData name="Virginia Viracacha Viracacha" userId="3704d9b7-033d-41ad-847f-0e18a9b30a9a" providerId="ADAL" clId="{A6EF85C7-E7AC-4ACE-B8E6-65FAE952F7D1}" dt="2019-04-26T16:05:00.232" v="1413" actId="20577"/>
          <ac:spMkLst>
            <pc:docMk/>
            <pc:sldMk cId="2694485236" sldId="389"/>
            <ac:spMk id="46" creationId="{6347D765-1AC3-4B73-B6BA-7AB088B03A64}"/>
          </ac:spMkLst>
        </pc:spChg>
        <pc:spChg chg="add mod">
          <ac:chgData name="Virginia Viracacha Viracacha" userId="3704d9b7-033d-41ad-847f-0e18a9b30a9a" providerId="ADAL" clId="{A6EF85C7-E7AC-4ACE-B8E6-65FAE952F7D1}" dt="2019-04-26T23:57:43.625" v="4724" actId="1076"/>
          <ac:spMkLst>
            <pc:docMk/>
            <pc:sldMk cId="2694485236" sldId="389"/>
            <ac:spMk id="47" creationId="{B424445E-0F26-46AD-9B06-4C71F9B42ADF}"/>
          </ac:spMkLst>
        </pc:spChg>
        <pc:spChg chg="del mod topLvl">
          <ac:chgData name="Virginia Viracacha Viracacha" userId="3704d9b7-033d-41ad-847f-0e18a9b30a9a" providerId="ADAL" clId="{A6EF85C7-E7AC-4ACE-B8E6-65FAE952F7D1}" dt="2019-04-26T16:01:30.121" v="1316" actId="478"/>
          <ac:spMkLst>
            <pc:docMk/>
            <pc:sldMk cId="2694485236" sldId="389"/>
            <ac:spMk id="48" creationId="{C7EB0FD6-C96F-4F7E-B652-1AA042B8E882}"/>
          </ac:spMkLst>
        </pc:spChg>
        <pc:spChg chg="del mod topLvl">
          <ac:chgData name="Virginia Viracacha Viracacha" userId="3704d9b7-033d-41ad-847f-0e18a9b30a9a" providerId="ADAL" clId="{A6EF85C7-E7AC-4ACE-B8E6-65FAE952F7D1}" dt="2019-04-26T16:01:30.121" v="1316" actId="478"/>
          <ac:spMkLst>
            <pc:docMk/>
            <pc:sldMk cId="2694485236" sldId="389"/>
            <ac:spMk id="49" creationId="{0E4E5AF6-52E8-40EA-B608-1B2DC7C20B9E}"/>
          </ac:spMkLst>
        </pc:spChg>
        <pc:spChg chg="del mod topLvl">
          <ac:chgData name="Virginia Viracacha Viracacha" userId="3704d9b7-033d-41ad-847f-0e18a9b30a9a" providerId="ADAL" clId="{A6EF85C7-E7AC-4ACE-B8E6-65FAE952F7D1}" dt="2019-04-26T16:01:30.121" v="1316" actId="478"/>
          <ac:spMkLst>
            <pc:docMk/>
            <pc:sldMk cId="2694485236" sldId="389"/>
            <ac:spMk id="50" creationId="{12694B2D-92AB-4882-87ED-93988C1D6898}"/>
          </ac:spMkLst>
        </pc:spChg>
        <pc:spChg chg="add mod">
          <ac:chgData name="Virginia Viracacha Viracacha" userId="3704d9b7-033d-41ad-847f-0e18a9b30a9a" providerId="ADAL" clId="{A6EF85C7-E7AC-4ACE-B8E6-65FAE952F7D1}" dt="2019-04-26T23:58:19.018" v="4737" actId="1035"/>
          <ac:spMkLst>
            <pc:docMk/>
            <pc:sldMk cId="2694485236" sldId="389"/>
            <ac:spMk id="51" creationId="{C4F4B5DD-22E4-468B-8230-6D77EF341C8F}"/>
          </ac:spMkLst>
        </pc:spChg>
        <pc:spChg chg="del mod topLvl">
          <ac:chgData name="Virginia Viracacha Viracacha" userId="3704d9b7-033d-41ad-847f-0e18a9b30a9a" providerId="ADAL" clId="{A6EF85C7-E7AC-4ACE-B8E6-65FAE952F7D1}" dt="2019-04-26T16:01:30.121" v="1316" actId="478"/>
          <ac:spMkLst>
            <pc:docMk/>
            <pc:sldMk cId="2694485236" sldId="389"/>
            <ac:spMk id="52" creationId="{E5B4CD45-D037-4B03-AE6A-97B5924746A2}"/>
          </ac:spMkLst>
        </pc:spChg>
        <pc:spChg chg="add mod">
          <ac:chgData name="Virginia Viracacha Viracacha" userId="3704d9b7-033d-41ad-847f-0e18a9b30a9a" providerId="ADAL" clId="{A6EF85C7-E7AC-4ACE-B8E6-65FAE952F7D1}" dt="2019-04-27T00:14:28.149" v="4967" actId="1036"/>
          <ac:spMkLst>
            <pc:docMk/>
            <pc:sldMk cId="2694485236" sldId="389"/>
            <ac:spMk id="53" creationId="{8666DEF6-D5BB-4749-B9AC-F9B04D9616F8}"/>
          </ac:spMkLst>
        </pc:spChg>
        <pc:spChg chg="add mod">
          <ac:chgData name="Virginia Viracacha Viracacha" userId="3704d9b7-033d-41ad-847f-0e18a9b30a9a" providerId="ADAL" clId="{A6EF85C7-E7AC-4ACE-B8E6-65FAE952F7D1}" dt="2019-04-27T00:14:19.123" v="4958" actId="1036"/>
          <ac:spMkLst>
            <pc:docMk/>
            <pc:sldMk cId="2694485236" sldId="389"/>
            <ac:spMk id="54" creationId="{49215293-3426-4604-A9E8-DE1D6B9FFED5}"/>
          </ac:spMkLst>
        </pc:spChg>
        <pc:spChg chg="mod">
          <ac:chgData name="Virginia Viracacha Viracacha" userId="3704d9b7-033d-41ad-847f-0e18a9b30a9a" providerId="ADAL" clId="{A6EF85C7-E7AC-4ACE-B8E6-65FAE952F7D1}" dt="2019-04-26T23:59:09.210" v="4795" actId="1036"/>
          <ac:spMkLst>
            <pc:docMk/>
            <pc:sldMk cId="2694485236" sldId="389"/>
            <ac:spMk id="56" creationId="{78AD3CFD-96A3-4179-95EC-59459CCE858E}"/>
          </ac:spMkLst>
        </pc:spChg>
        <pc:spChg chg="mod">
          <ac:chgData name="Virginia Viracacha Viracacha" userId="3704d9b7-033d-41ad-847f-0e18a9b30a9a" providerId="ADAL" clId="{A6EF85C7-E7AC-4ACE-B8E6-65FAE952F7D1}" dt="2019-04-26T23:58:50.561" v="4783" actId="1036"/>
          <ac:spMkLst>
            <pc:docMk/>
            <pc:sldMk cId="2694485236" sldId="389"/>
            <ac:spMk id="57" creationId="{4488F2AD-C245-4826-939A-F5931EB469D3}"/>
          </ac:spMkLst>
        </pc:spChg>
        <pc:spChg chg="mod">
          <ac:chgData name="Virginia Viracacha Viracacha" userId="3704d9b7-033d-41ad-847f-0e18a9b30a9a" providerId="ADAL" clId="{A6EF85C7-E7AC-4ACE-B8E6-65FAE952F7D1}" dt="2019-04-26T16:04:12.007" v="1385" actId="404"/>
          <ac:spMkLst>
            <pc:docMk/>
            <pc:sldMk cId="2694485236" sldId="389"/>
            <ac:spMk id="63" creationId="{28758159-538E-472C-8ABA-D4B0E8E4DD63}"/>
          </ac:spMkLst>
        </pc:spChg>
        <pc:spChg chg="mod">
          <ac:chgData name="Virginia Viracacha Viracacha" userId="3704d9b7-033d-41ad-847f-0e18a9b30a9a" providerId="ADAL" clId="{A6EF85C7-E7AC-4ACE-B8E6-65FAE952F7D1}" dt="2019-04-26T23:59:05.068" v="4790" actId="1035"/>
          <ac:spMkLst>
            <pc:docMk/>
            <pc:sldMk cId="2694485236" sldId="389"/>
            <ac:spMk id="64" creationId="{689CCABC-9C3A-4970-81D2-8CC7F893FB1A}"/>
          </ac:spMkLst>
        </pc:spChg>
        <pc:spChg chg="mod">
          <ac:chgData name="Virginia Viracacha Viracacha" userId="3704d9b7-033d-41ad-847f-0e18a9b30a9a" providerId="ADAL" clId="{A6EF85C7-E7AC-4ACE-B8E6-65FAE952F7D1}" dt="2019-04-26T16:05:06.176" v="1421" actId="1035"/>
          <ac:spMkLst>
            <pc:docMk/>
            <pc:sldMk cId="2694485236" sldId="389"/>
            <ac:spMk id="66" creationId="{FF962416-EF46-438B-B094-5F4D577441CA}"/>
          </ac:spMkLst>
        </pc:spChg>
        <pc:spChg chg="mod">
          <ac:chgData name="Virginia Viracacha Viracacha" userId="3704d9b7-033d-41ad-847f-0e18a9b30a9a" providerId="ADAL" clId="{A6EF85C7-E7AC-4ACE-B8E6-65FAE952F7D1}" dt="2019-04-27T00:13:51.318" v="4947"/>
          <ac:spMkLst>
            <pc:docMk/>
            <pc:sldMk cId="2694485236" sldId="389"/>
            <ac:spMk id="67" creationId="{BE233BCA-1DF7-4E9B-BCDE-4BDD532C6849}"/>
          </ac:spMkLst>
        </pc:spChg>
        <pc:spChg chg="mod">
          <ac:chgData name="Virginia Viracacha Viracacha" userId="3704d9b7-033d-41ad-847f-0e18a9b30a9a" providerId="ADAL" clId="{A6EF85C7-E7AC-4ACE-B8E6-65FAE952F7D1}" dt="2019-04-26T16:04:12.007" v="1385" actId="404"/>
          <ac:spMkLst>
            <pc:docMk/>
            <pc:sldMk cId="2694485236" sldId="389"/>
            <ac:spMk id="69" creationId="{7020256D-FAB1-40F0-90B4-CF7EA31F2285}"/>
          </ac:spMkLst>
        </pc:spChg>
        <pc:spChg chg="mod">
          <ac:chgData name="Virginia Viracacha Viracacha" userId="3704d9b7-033d-41ad-847f-0e18a9b30a9a" providerId="ADAL" clId="{A6EF85C7-E7AC-4ACE-B8E6-65FAE952F7D1}" dt="2019-04-26T16:04:12.007" v="1385" actId="404"/>
          <ac:spMkLst>
            <pc:docMk/>
            <pc:sldMk cId="2694485236" sldId="389"/>
            <ac:spMk id="70" creationId="{BAB84E93-4AE8-43CD-97B1-225830C4DC44}"/>
          </ac:spMkLst>
        </pc:spChg>
        <pc:spChg chg="del mod topLvl">
          <ac:chgData name="Virginia Viracacha Viracacha" userId="3704d9b7-033d-41ad-847f-0e18a9b30a9a" providerId="ADAL" clId="{A6EF85C7-E7AC-4ACE-B8E6-65FAE952F7D1}" dt="2019-04-26T16:04:40.840" v="1408" actId="478"/>
          <ac:spMkLst>
            <pc:docMk/>
            <pc:sldMk cId="2694485236" sldId="389"/>
            <ac:spMk id="72" creationId="{F55330D4-675F-4015-86E9-9F9D314ECFF7}"/>
          </ac:spMkLst>
        </pc:spChg>
        <pc:spChg chg="mod topLvl">
          <ac:chgData name="Virginia Viracacha Viracacha" userId="3704d9b7-033d-41ad-847f-0e18a9b30a9a" providerId="ADAL" clId="{A6EF85C7-E7AC-4ACE-B8E6-65FAE952F7D1}" dt="2019-04-26T23:35:09.411" v="4648"/>
          <ac:spMkLst>
            <pc:docMk/>
            <pc:sldMk cId="2694485236" sldId="389"/>
            <ac:spMk id="73" creationId="{5C4CCBDB-0CB9-4619-B41A-D81C301DF3E3}"/>
          </ac:spMkLst>
        </pc:spChg>
        <pc:spChg chg="del mod topLvl">
          <ac:chgData name="Virginia Viracacha Viracacha" userId="3704d9b7-033d-41ad-847f-0e18a9b30a9a" providerId="ADAL" clId="{A6EF85C7-E7AC-4ACE-B8E6-65FAE952F7D1}" dt="2019-04-26T16:01:30.121" v="1316" actId="478"/>
          <ac:spMkLst>
            <pc:docMk/>
            <pc:sldMk cId="2694485236" sldId="389"/>
            <ac:spMk id="77" creationId="{FC6F1244-F5E5-48D1-95E2-CB1550CB667B}"/>
          </ac:spMkLst>
        </pc:spChg>
        <pc:spChg chg="del mod topLvl">
          <ac:chgData name="Virginia Viracacha Viracacha" userId="3704d9b7-033d-41ad-847f-0e18a9b30a9a" providerId="ADAL" clId="{A6EF85C7-E7AC-4ACE-B8E6-65FAE952F7D1}" dt="2019-04-26T16:01:30.121" v="1316" actId="478"/>
          <ac:spMkLst>
            <pc:docMk/>
            <pc:sldMk cId="2694485236" sldId="389"/>
            <ac:spMk id="79" creationId="{A06F683C-09A0-42C7-9AB4-0AF573734F1A}"/>
          </ac:spMkLst>
        </pc:spChg>
        <pc:spChg chg="del mod topLvl">
          <ac:chgData name="Virginia Viracacha Viracacha" userId="3704d9b7-033d-41ad-847f-0e18a9b30a9a" providerId="ADAL" clId="{A6EF85C7-E7AC-4ACE-B8E6-65FAE952F7D1}" dt="2019-04-26T16:01:30.121" v="1316" actId="478"/>
          <ac:spMkLst>
            <pc:docMk/>
            <pc:sldMk cId="2694485236" sldId="389"/>
            <ac:spMk id="81" creationId="{788E0A94-BCBC-47EF-8FE1-181E53151032}"/>
          </ac:spMkLst>
        </pc:spChg>
        <pc:spChg chg="del mod topLvl">
          <ac:chgData name="Virginia Viracacha Viracacha" userId="3704d9b7-033d-41ad-847f-0e18a9b30a9a" providerId="ADAL" clId="{A6EF85C7-E7AC-4ACE-B8E6-65FAE952F7D1}" dt="2019-04-26T16:01:30.121" v="1316" actId="478"/>
          <ac:spMkLst>
            <pc:docMk/>
            <pc:sldMk cId="2694485236" sldId="389"/>
            <ac:spMk id="83" creationId="{95CD524F-C74F-45B1-BDE9-9D5CCB6D94A7}"/>
          </ac:spMkLst>
        </pc:spChg>
        <pc:grpChg chg="del mod">
          <ac:chgData name="Virginia Viracacha Viracacha" userId="3704d9b7-033d-41ad-847f-0e18a9b30a9a" providerId="ADAL" clId="{A6EF85C7-E7AC-4ACE-B8E6-65FAE952F7D1}" dt="2019-04-26T16:01:07.548" v="1309" actId="165"/>
          <ac:grpSpMkLst>
            <pc:docMk/>
            <pc:sldMk cId="2694485236" sldId="389"/>
            <ac:grpSpMk id="5" creationId="{18CD4F11-5747-440F-8AD6-B10457609D2A}"/>
          </ac:grpSpMkLst>
        </pc:grpChg>
        <pc:grpChg chg="add mod">
          <ac:chgData name="Virginia Viracacha Viracacha" userId="3704d9b7-033d-41ad-847f-0e18a9b30a9a" providerId="ADAL" clId="{A6EF85C7-E7AC-4ACE-B8E6-65FAE952F7D1}" dt="2019-04-26T23:57:48.696" v="4725" actId="14100"/>
          <ac:grpSpMkLst>
            <pc:docMk/>
            <pc:sldMk cId="2694485236" sldId="389"/>
            <ac:grpSpMk id="7" creationId="{D2AD51C1-988B-4AF5-933B-7D63AEC04230}"/>
          </ac:grpSpMkLst>
        </pc:grpChg>
        <pc:grpChg chg="add mod">
          <ac:chgData name="Virginia Viracacha Viracacha" userId="3704d9b7-033d-41ad-847f-0e18a9b30a9a" providerId="ADAL" clId="{A6EF85C7-E7AC-4ACE-B8E6-65FAE952F7D1}" dt="2019-04-27T00:14:19.123" v="4958" actId="1036"/>
          <ac:grpSpMkLst>
            <pc:docMk/>
            <pc:sldMk cId="2694485236" sldId="389"/>
            <ac:grpSpMk id="55" creationId="{84C63C49-80E7-4437-BF3E-096EC0E1003C}"/>
          </ac:grpSpMkLst>
        </pc:grpChg>
        <pc:grpChg chg="mod topLvl">
          <ac:chgData name="Virginia Viracacha Viracacha" userId="3704d9b7-033d-41ad-847f-0e18a9b30a9a" providerId="ADAL" clId="{A6EF85C7-E7AC-4ACE-B8E6-65FAE952F7D1}" dt="2019-04-27T00:14:19.123" v="4958" actId="1036"/>
          <ac:grpSpMkLst>
            <pc:docMk/>
            <pc:sldMk cId="2694485236" sldId="389"/>
            <ac:grpSpMk id="62" creationId="{F87EB17F-80FB-4D9A-B17B-C347E22AB424}"/>
          </ac:grpSpMkLst>
        </pc:grpChg>
        <pc:grpChg chg="mod topLvl">
          <ac:chgData name="Virginia Viracacha Viracacha" userId="3704d9b7-033d-41ad-847f-0e18a9b30a9a" providerId="ADAL" clId="{A6EF85C7-E7AC-4ACE-B8E6-65FAE952F7D1}" dt="2019-04-27T00:13:59.588" v="4954" actId="1036"/>
          <ac:grpSpMkLst>
            <pc:docMk/>
            <pc:sldMk cId="2694485236" sldId="389"/>
            <ac:grpSpMk id="65" creationId="{7C566C11-73F5-4943-A9FF-D26E312D54DA}"/>
          </ac:grpSpMkLst>
        </pc:grpChg>
        <pc:grpChg chg="mod topLvl">
          <ac:chgData name="Virginia Viracacha Viracacha" userId="3704d9b7-033d-41ad-847f-0e18a9b30a9a" providerId="ADAL" clId="{A6EF85C7-E7AC-4ACE-B8E6-65FAE952F7D1}" dt="2019-04-27T00:14:28.149" v="4967" actId="1036"/>
          <ac:grpSpMkLst>
            <pc:docMk/>
            <pc:sldMk cId="2694485236" sldId="389"/>
            <ac:grpSpMk id="68" creationId="{7DBFBD98-9D1D-49CA-B2AF-FB7B8180164F}"/>
          </ac:grpSpMkLst>
        </pc:grpChg>
        <pc:grpChg chg="del mod topLvl">
          <ac:chgData name="Virginia Viracacha Viracacha" userId="3704d9b7-033d-41ad-847f-0e18a9b30a9a" providerId="ADAL" clId="{A6EF85C7-E7AC-4ACE-B8E6-65FAE952F7D1}" dt="2019-04-26T16:04:40.840" v="1408" actId="478"/>
          <ac:grpSpMkLst>
            <pc:docMk/>
            <pc:sldMk cId="2694485236" sldId="389"/>
            <ac:grpSpMk id="71" creationId="{4F616D9A-A8C4-4E60-95D9-27749EE534DE}"/>
          </ac:grpSpMkLst>
        </pc:grpChg>
        <pc:picChg chg="mod">
          <ac:chgData name="Virginia Viracacha Viracacha" userId="3704d9b7-033d-41ad-847f-0e18a9b30a9a" providerId="ADAL" clId="{A6EF85C7-E7AC-4ACE-B8E6-65FAE952F7D1}" dt="2019-04-26T16:07:50.490" v="1447" actId="108"/>
          <ac:picMkLst>
            <pc:docMk/>
            <pc:sldMk cId="2694485236" sldId="389"/>
            <ac:picMk id="8194" creationId="{0E37ACA2-78A1-4CE9-ABE8-B554F1E92A30}"/>
          </ac:picMkLst>
        </pc:picChg>
        <pc:cxnChg chg="del mod topLvl">
          <ac:chgData name="Virginia Viracacha Viracacha" userId="3704d9b7-033d-41ad-847f-0e18a9b30a9a" providerId="ADAL" clId="{A6EF85C7-E7AC-4ACE-B8E6-65FAE952F7D1}" dt="2019-04-26T16:01:30.121" v="1316" actId="478"/>
          <ac:cxnSpMkLst>
            <pc:docMk/>
            <pc:sldMk cId="2694485236" sldId="389"/>
            <ac:cxnSpMk id="76" creationId="{825EEC88-CFC5-40C8-944E-BB84B75A3FCC}"/>
          </ac:cxnSpMkLst>
        </pc:cxnChg>
        <pc:cxnChg chg="del mod topLvl">
          <ac:chgData name="Virginia Viracacha Viracacha" userId="3704d9b7-033d-41ad-847f-0e18a9b30a9a" providerId="ADAL" clId="{A6EF85C7-E7AC-4ACE-B8E6-65FAE952F7D1}" dt="2019-04-26T16:01:30.121" v="1316" actId="478"/>
          <ac:cxnSpMkLst>
            <pc:docMk/>
            <pc:sldMk cId="2694485236" sldId="389"/>
            <ac:cxnSpMk id="78" creationId="{2E5199BF-47D9-4610-9052-8DCD3ACEC583}"/>
          </ac:cxnSpMkLst>
        </pc:cxnChg>
        <pc:cxnChg chg="del mod topLvl">
          <ac:chgData name="Virginia Viracacha Viracacha" userId="3704d9b7-033d-41ad-847f-0e18a9b30a9a" providerId="ADAL" clId="{A6EF85C7-E7AC-4ACE-B8E6-65FAE952F7D1}" dt="2019-04-26T16:01:30.121" v="1316" actId="478"/>
          <ac:cxnSpMkLst>
            <pc:docMk/>
            <pc:sldMk cId="2694485236" sldId="389"/>
            <ac:cxnSpMk id="80" creationId="{8EDDF04F-8488-4B58-BC07-1BF3F8C027D4}"/>
          </ac:cxnSpMkLst>
        </pc:cxnChg>
        <pc:cxnChg chg="del mod topLvl">
          <ac:chgData name="Virginia Viracacha Viracacha" userId="3704d9b7-033d-41ad-847f-0e18a9b30a9a" providerId="ADAL" clId="{A6EF85C7-E7AC-4ACE-B8E6-65FAE952F7D1}" dt="2019-04-26T16:01:30.121" v="1316" actId="478"/>
          <ac:cxnSpMkLst>
            <pc:docMk/>
            <pc:sldMk cId="2694485236" sldId="389"/>
            <ac:cxnSpMk id="82" creationId="{621FB4AE-46DE-4897-B6D0-4FA8382481DE}"/>
          </ac:cxnSpMkLst>
        </pc:cxnChg>
      </pc:sldChg>
      <pc:sldChg chg="addSp delSp modSp">
        <pc:chgData name="Virginia Viracacha Viracacha" userId="3704d9b7-033d-41ad-847f-0e18a9b30a9a" providerId="ADAL" clId="{A6EF85C7-E7AC-4ACE-B8E6-65FAE952F7D1}" dt="2019-04-27T00:00:27.058" v="4820" actId="20577"/>
        <pc:sldMkLst>
          <pc:docMk/>
          <pc:sldMk cId="1910999037" sldId="390"/>
        </pc:sldMkLst>
        <pc:spChg chg="del mod">
          <ac:chgData name="Virginia Viracacha Viracacha" userId="3704d9b7-033d-41ad-847f-0e18a9b30a9a" providerId="ADAL" clId="{A6EF85C7-E7AC-4ACE-B8E6-65FAE952F7D1}" dt="2019-04-26T16:28:12.731" v="1839" actId="478"/>
          <ac:spMkLst>
            <pc:docMk/>
            <pc:sldMk cId="1910999037" sldId="390"/>
            <ac:spMk id="2" creationId="{2C2BFAE1-45D3-4B3B-81D2-0BF25FA84FB8}"/>
          </ac:spMkLst>
        </pc:spChg>
        <pc:spChg chg="mod">
          <ac:chgData name="Virginia Viracacha Viracacha" userId="3704d9b7-033d-41ad-847f-0e18a9b30a9a" providerId="ADAL" clId="{A6EF85C7-E7AC-4ACE-B8E6-65FAE952F7D1}" dt="2019-04-26T16:31:23.305" v="1966" actId="1076"/>
          <ac:spMkLst>
            <pc:docMk/>
            <pc:sldMk cId="1910999037" sldId="390"/>
            <ac:spMk id="3" creationId="{CADE355A-75CD-4B03-85A9-4F19C409310D}"/>
          </ac:spMkLst>
        </pc:spChg>
        <pc:spChg chg="add del mod">
          <ac:chgData name="Virginia Viracacha Viracacha" userId="3704d9b7-033d-41ad-847f-0e18a9b30a9a" providerId="ADAL" clId="{A6EF85C7-E7AC-4ACE-B8E6-65FAE952F7D1}" dt="2019-04-26T16:28:14.449" v="1840" actId="478"/>
          <ac:spMkLst>
            <pc:docMk/>
            <pc:sldMk cId="1910999037" sldId="390"/>
            <ac:spMk id="7" creationId="{9E46C220-A176-48DF-A3F3-E136F63C7A35}"/>
          </ac:spMkLst>
        </pc:spChg>
        <pc:spChg chg="add">
          <ac:chgData name="Virginia Viracacha Viracacha" userId="3704d9b7-033d-41ad-847f-0e18a9b30a9a" providerId="ADAL" clId="{A6EF85C7-E7AC-4ACE-B8E6-65FAE952F7D1}" dt="2019-04-26T16:19:51.435" v="1692"/>
          <ac:spMkLst>
            <pc:docMk/>
            <pc:sldMk cId="1910999037" sldId="390"/>
            <ac:spMk id="32" creationId="{DACA3A95-3E6A-41B2-988F-DF50297D4489}"/>
          </ac:spMkLst>
        </pc:spChg>
        <pc:spChg chg="mod">
          <ac:chgData name="Virginia Viracacha Viracacha" userId="3704d9b7-033d-41ad-847f-0e18a9b30a9a" providerId="ADAL" clId="{A6EF85C7-E7AC-4ACE-B8E6-65FAE952F7D1}" dt="2019-04-27T00:00:09.737" v="4813" actId="20577"/>
          <ac:spMkLst>
            <pc:docMk/>
            <pc:sldMk cId="1910999037" sldId="390"/>
            <ac:spMk id="33" creationId="{7AB69236-5A7D-49EB-8165-D12584333960}"/>
          </ac:spMkLst>
        </pc:spChg>
        <pc:spChg chg="add mod">
          <ac:chgData name="Virginia Viracacha Viracacha" userId="3704d9b7-033d-41ad-847f-0e18a9b30a9a" providerId="ADAL" clId="{A6EF85C7-E7AC-4ACE-B8E6-65FAE952F7D1}" dt="2019-04-27T00:00:14.914" v="4815" actId="20577"/>
          <ac:spMkLst>
            <pc:docMk/>
            <pc:sldMk cId="1910999037" sldId="390"/>
            <ac:spMk id="35" creationId="{9641796C-9800-4A33-8AD8-3C972698F708}"/>
          </ac:spMkLst>
        </pc:spChg>
        <pc:spChg chg="add mod">
          <ac:chgData name="Virginia Viracacha Viracacha" userId="3704d9b7-033d-41ad-847f-0e18a9b30a9a" providerId="ADAL" clId="{A6EF85C7-E7AC-4ACE-B8E6-65FAE952F7D1}" dt="2019-04-27T00:00:20.665" v="4817" actId="20577"/>
          <ac:spMkLst>
            <pc:docMk/>
            <pc:sldMk cId="1910999037" sldId="390"/>
            <ac:spMk id="36" creationId="{7489C0C2-9DC5-4B6A-A2F2-79E5E0552FBA}"/>
          </ac:spMkLst>
        </pc:spChg>
        <pc:spChg chg="add mod">
          <ac:chgData name="Virginia Viracacha Viracacha" userId="3704d9b7-033d-41ad-847f-0e18a9b30a9a" providerId="ADAL" clId="{A6EF85C7-E7AC-4ACE-B8E6-65FAE952F7D1}" dt="2019-04-27T00:00:27.058" v="4820" actId="20577"/>
          <ac:spMkLst>
            <pc:docMk/>
            <pc:sldMk cId="1910999037" sldId="390"/>
            <ac:spMk id="37" creationId="{55F32A84-1D41-4979-A2FB-30AD1C040662}"/>
          </ac:spMkLst>
        </pc:spChg>
        <pc:spChg chg="del mod topLvl">
          <ac:chgData name="Virginia Viracacha Viracacha" userId="3704d9b7-033d-41ad-847f-0e18a9b30a9a" providerId="ADAL" clId="{A6EF85C7-E7AC-4ACE-B8E6-65FAE952F7D1}" dt="2019-04-26T16:28:22.217" v="1841" actId="478"/>
          <ac:spMkLst>
            <pc:docMk/>
            <pc:sldMk cId="1910999037" sldId="390"/>
            <ac:spMk id="45" creationId="{B9D3B52E-4D6B-4A81-B5C6-0792B6583CE7}"/>
          </ac:spMkLst>
        </pc:spChg>
        <pc:spChg chg="del mod topLvl">
          <ac:chgData name="Virginia Viracacha Viracacha" userId="3704d9b7-033d-41ad-847f-0e18a9b30a9a" providerId="ADAL" clId="{A6EF85C7-E7AC-4ACE-B8E6-65FAE952F7D1}" dt="2019-04-26T16:28:22.217" v="1841" actId="478"/>
          <ac:spMkLst>
            <pc:docMk/>
            <pc:sldMk cId="1910999037" sldId="390"/>
            <ac:spMk id="46" creationId="{D58C189E-BD90-4AD6-8220-FE4E144F079A}"/>
          </ac:spMkLst>
        </pc:spChg>
        <pc:spChg chg="del mod topLvl">
          <ac:chgData name="Virginia Viracacha Viracacha" userId="3704d9b7-033d-41ad-847f-0e18a9b30a9a" providerId="ADAL" clId="{A6EF85C7-E7AC-4ACE-B8E6-65FAE952F7D1}" dt="2019-04-26T16:28:23.376" v="1842" actId="478"/>
          <ac:spMkLst>
            <pc:docMk/>
            <pc:sldMk cId="1910999037" sldId="390"/>
            <ac:spMk id="47" creationId="{3EB25EA5-22A5-499F-86D4-4730C1CE05A8}"/>
          </ac:spMkLst>
        </pc:spChg>
        <pc:spChg chg="del mod topLvl">
          <ac:chgData name="Virginia Viracacha Viracacha" userId="3704d9b7-033d-41ad-847f-0e18a9b30a9a" providerId="ADAL" clId="{A6EF85C7-E7AC-4ACE-B8E6-65FAE952F7D1}" dt="2019-04-26T16:28:22.217" v="1841" actId="478"/>
          <ac:spMkLst>
            <pc:docMk/>
            <pc:sldMk cId="1910999037" sldId="390"/>
            <ac:spMk id="51" creationId="{1C126BF3-9543-4BD7-8652-66C7958F22AB}"/>
          </ac:spMkLst>
        </pc:spChg>
        <pc:spChg chg="del mod topLvl">
          <ac:chgData name="Virginia Viracacha Viracacha" userId="3704d9b7-033d-41ad-847f-0e18a9b30a9a" providerId="ADAL" clId="{A6EF85C7-E7AC-4ACE-B8E6-65FAE952F7D1}" dt="2019-04-26T16:28:22.217" v="1841" actId="478"/>
          <ac:spMkLst>
            <pc:docMk/>
            <pc:sldMk cId="1910999037" sldId="390"/>
            <ac:spMk id="53" creationId="{74FB388F-0AA0-45F4-92CD-1AEA41AC4747}"/>
          </ac:spMkLst>
        </pc:spChg>
        <pc:spChg chg="del mod topLvl">
          <ac:chgData name="Virginia Viracacha Viracacha" userId="3704d9b7-033d-41ad-847f-0e18a9b30a9a" providerId="ADAL" clId="{A6EF85C7-E7AC-4ACE-B8E6-65FAE952F7D1}" dt="2019-04-26T16:28:22.217" v="1841" actId="478"/>
          <ac:spMkLst>
            <pc:docMk/>
            <pc:sldMk cId="1910999037" sldId="390"/>
            <ac:spMk id="54" creationId="{3F07648E-BDDE-47A3-AE5B-65ECC0717C22}"/>
          </ac:spMkLst>
        </pc:spChg>
        <pc:spChg chg="del mod topLvl">
          <ac:chgData name="Virginia Viracacha Viracacha" userId="3704d9b7-033d-41ad-847f-0e18a9b30a9a" providerId="ADAL" clId="{A6EF85C7-E7AC-4ACE-B8E6-65FAE952F7D1}" dt="2019-04-26T16:28:22.217" v="1841" actId="478"/>
          <ac:spMkLst>
            <pc:docMk/>
            <pc:sldMk cId="1910999037" sldId="390"/>
            <ac:spMk id="55" creationId="{E9E8C44E-49D1-44FB-ADE2-F1BBA3AF09EB}"/>
          </ac:spMkLst>
        </pc:spChg>
        <pc:spChg chg="del mod topLvl">
          <ac:chgData name="Virginia Viracacha Viracacha" userId="3704d9b7-033d-41ad-847f-0e18a9b30a9a" providerId="ADAL" clId="{A6EF85C7-E7AC-4ACE-B8E6-65FAE952F7D1}" dt="2019-04-26T16:28:22.217" v="1841" actId="478"/>
          <ac:spMkLst>
            <pc:docMk/>
            <pc:sldMk cId="1910999037" sldId="390"/>
            <ac:spMk id="56" creationId="{7BA0028C-DD84-4B67-982C-D47180A89888}"/>
          </ac:spMkLst>
        </pc:spChg>
        <pc:spChg chg="del mod topLvl">
          <ac:chgData name="Virginia Viracacha Viracacha" userId="3704d9b7-033d-41ad-847f-0e18a9b30a9a" providerId="ADAL" clId="{A6EF85C7-E7AC-4ACE-B8E6-65FAE952F7D1}" dt="2019-04-26T16:28:22.217" v="1841" actId="478"/>
          <ac:spMkLst>
            <pc:docMk/>
            <pc:sldMk cId="1910999037" sldId="390"/>
            <ac:spMk id="57" creationId="{5D7521A9-136B-4122-96CA-38665A139813}"/>
          </ac:spMkLst>
        </pc:spChg>
        <pc:spChg chg="del mod topLvl">
          <ac:chgData name="Virginia Viracacha Viracacha" userId="3704d9b7-033d-41ad-847f-0e18a9b30a9a" providerId="ADAL" clId="{A6EF85C7-E7AC-4ACE-B8E6-65FAE952F7D1}" dt="2019-04-26T16:28:22.217" v="1841" actId="478"/>
          <ac:spMkLst>
            <pc:docMk/>
            <pc:sldMk cId="1910999037" sldId="390"/>
            <ac:spMk id="58" creationId="{AA7D77C6-EE71-4D11-8899-25A50421EE1D}"/>
          </ac:spMkLst>
        </pc:spChg>
        <pc:spChg chg="mod">
          <ac:chgData name="Virginia Viracacha Viracacha" userId="3704d9b7-033d-41ad-847f-0e18a9b30a9a" providerId="ADAL" clId="{A6EF85C7-E7AC-4ACE-B8E6-65FAE952F7D1}" dt="2019-04-26T16:30:15.417" v="1937" actId="14100"/>
          <ac:spMkLst>
            <pc:docMk/>
            <pc:sldMk cId="1910999037" sldId="390"/>
            <ac:spMk id="99" creationId="{6B69E24D-9453-424B-9B5E-E2C1F75C02D4}"/>
          </ac:spMkLst>
        </pc:spChg>
        <pc:spChg chg="mod">
          <ac:chgData name="Virginia Viracacha Viracacha" userId="3704d9b7-033d-41ad-847f-0e18a9b30a9a" providerId="ADAL" clId="{A6EF85C7-E7AC-4ACE-B8E6-65FAE952F7D1}" dt="2019-04-26T16:31:29.785" v="1967" actId="207"/>
          <ac:spMkLst>
            <pc:docMk/>
            <pc:sldMk cId="1910999037" sldId="390"/>
            <ac:spMk id="100" creationId="{80BCF52C-C330-42FC-84C8-F83ABFD329E1}"/>
          </ac:spMkLst>
        </pc:spChg>
        <pc:spChg chg="mod">
          <ac:chgData name="Virginia Viracacha Viracacha" userId="3704d9b7-033d-41ad-847f-0e18a9b30a9a" providerId="ADAL" clId="{A6EF85C7-E7AC-4ACE-B8E6-65FAE952F7D1}" dt="2019-04-26T16:30:28.865" v="1952" actId="14100"/>
          <ac:spMkLst>
            <pc:docMk/>
            <pc:sldMk cId="1910999037" sldId="390"/>
            <ac:spMk id="102" creationId="{2E8C745E-723E-400D-B302-B9829C54E178}"/>
          </ac:spMkLst>
        </pc:spChg>
        <pc:spChg chg="mod">
          <ac:chgData name="Virginia Viracacha Viracacha" userId="3704d9b7-033d-41ad-847f-0e18a9b30a9a" providerId="ADAL" clId="{A6EF85C7-E7AC-4ACE-B8E6-65FAE952F7D1}" dt="2019-04-26T16:30:00.515" v="1898" actId="242"/>
          <ac:spMkLst>
            <pc:docMk/>
            <pc:sldMk cId="1910999037" sldId="390"/>
            <ac:spMk id="103" creationId="{FE45FCF8-EE34-4657-92F5-D36E404FBB8E}"/>
          </ac:spMkLst>
        </pc:spChg>
        <pc:spChg chg="mod">
          <ac:chgData name="Virginia Viracacha Viracacha" userId="3704d9b7-033d-41ad-847f-0e18a9b30a9a" providerId="ADAL" clId="{A6EF85C7-E7AC-4ACE-B8E6-65FAE952F7D1}" dt="2019-04-26T16:30:07.337" v="1911" actId="1036"/>
          <ac:spMkLst>
            <pc:docMk/>
            <pc:sldMk cId="1910999037" sldId="390"/>
            <ac:spMk id="105" creationId="{3344FE50-9CF4-4F9B-AD02-BD82C3C329CD}"/>
          </ac:spMkLst>
        </pc:spChg>
        <pc:spChg chg="mod">
          <ac:chgData name="Virginia Viracacha Viracacha" userId="3704d9b7-033d-41ad-847f-0e18a9b30a9a" providerId="ADAL" clId="{A6EF85C7-E7AC-4ACE-B8E6-65FAE952F7D1}" dt="2019-04-26T16:30:00.515" v="1898" actId="242"/>
          <ac:spMkLst>
            <pc:docMk/>
            <pc:sldMk cId="1910999037" sldId="390"/>
            <ac:spMk id="106" creationId="{EFB5BCCA-F1E7-4441-9822-FA683A167170}"/>
          </ac:spMkLst>
        </pc:spChg>
        <pc:spChg chg="del mod topLvl">
          <ac:chgData name="Virginia Viracacha Viracacha" userId="3704d9b7-033d-41ad-847f-0e18a9b30a9a" providerId="ADAL" clId="{A6EF85C7-E7AC-4ACE-B8E6-65FAE952F7D1}" dt="2019-04-26T16:28:22.217" v="1841" actId="478"/>
          <ac:spMkLst>
            <pc:docMk/>
            <pc:sldMk cId="1910999037" sldId="390"/>
            <ac:spMk id="110" creationId="{328FBC05-DB12-4941-BCE8-EEA9C232B8E6}"/>
          </ac:spMkLst>
        </pc:spChg>
        <pc:spChg chg="del mod topLvl">
          <ac:chgData name="Virginia Viracacha Viracacha" userId="3704d9b7-033d-41ad-847f-0e18a9b30a9a" providerId="ADAL" clId="{A6EF85C7-E7AC-4ACE-B8E6-65FAE952F7D1}" dt="2019-04-26T16:28:22.217" v="1841" actId="478"/>
          <ac:spMkLst>
            <pc:docMk/>
            <pc:sldMk cId="1910999037" sldId="390"/>
            <ac:spMk id="147" creationId="{430E33DE-23C3-4B21-B029-82A72BEDCFD7}"/>
          </ac:spMkLst>
        </pc:spChg>
        <pc:spChg chg="del mod topLvl">
          <ac:chgData name="Virginia Viracacha Viracacha" userId="3704d9b7-033d-41ad-847f-0e18a9b30a9a" providerId="ADAL" clId="{A6EF85C7-E7AC-4ACE-B8E6-65FAE952F7D1}" dt="2019-04-26T16:28:22.217" v="1841" actId="478"/>
          <ac:spMkLst>
            <pc:docMk/>
            <pc:sldMk cId="1910999037" sldId="390"/>
            <ac:spMk id="151" creationId="{0199BB96-0025-4965-B34B-CD9ED39DDA5B}"/>
          </ac:spMkLst>
        </pc:spChg>
        <pc:grpChg chg="del mod">
          <ac:chgData name="Virginia Viracacha Viracacha" userId="3704d9b7-033d-41ad-847f-0e18a9b30a9a" providerId="ADAL" clId="{A6EF85C7-E7AC-4ACE-B8E6-65FAE952F7D1}" dt="2019-04-26T16:27:59.446" v="1835" actId="165"/>
          <ac:grpSpMkLst>
            <pc:docMk/>
            <pc:sldMk cId="1910999037" sldId="390"/>
            <ac:grpSpMk id="6" creationId="{013352AE-A190-471A-8332-6E0A2D72CB33}"/>
          </ac:grpSpMkLst>
        </pc:grpChg>
        <pc:grpChg chg="mod topLvl">
          <ac:chgData name="Virginia Viracacha Viracacha" userId="3704d9b7-033d-41ad-847f-0e18a9b30a9a" providerId="ADAL" clId="{A6EF85C7-E7AC-4ACE-B8E6-65FAE952F7D1}" dt="2019-04-26T16:29:58.673" v="1897" actId="1076"/>
          <ac:grpSpMkLst>
            <pc:docMk/>
            <pc:sldMk cId="1910999037" sldId="390"/>
            <ac:grpSpMk id="92" creationId="{ED8BD067-272C-4542-9A2A-9CF671073260}"/>
          </ac:grpSpMkLst>
        </pc:grpChg>
        <pc:grpChg chg="mod topLvl">
          <ac:chgData name="Virginia Viracacha Viracacha" userId="3704d9b7-033d-41ad-847f-0e18a9b30a9a" providerId="ADAL" clId="{A6EF85C7-E7AC-4ACE-B8E6-65FAE952F7D1}" dt="2019-04-26T16:29:58.673" v="1897" actId="1076"/>
          <ac:grpSpMkLst>
            <pc:docMk/>
            <pc:sldMk cId="1910999037" sldId="390"/>
            <ac:grpSpMk id="101" creationId="{635F60CB-3D33-496C-96D1-4AF7F874B9E4}"/>
          </ac:grpSpMkLst>
        </pc:grpChg>
        <pc:grpChg chg="mod topLvl">
          <ac:chgData name="Virginia Viracacha Viracacha" userId="3704d9b7-033d-41ad-847f-0e18a9b30a9a" providerId="ADAL" clId="{A6EF85C7-E7AC-4ACE-B8E6-65FAE952F7D1}" dt="2019-04-26T16:29:58.673" v="1897" actId="1076"/>
          <ac:grpSpMkLst>
            <pc:docMk/>
            <pc:sldMk cId="1910999037" sldId="390"/>
            <ac:grpSpMk id="104" creationId="{7AB54004-490F-4D0C-8AD5-96B83DC531BD}"/>
          </ac:grpSpMkLst>
        </pc:grpChg>
        <pc:picChg chg="mod">
          <ac:chgData name="Virginia Viracacha Viracacha" userId="3704d9b7-033d-41ad-847f-0e18a9b30a9a" providerId="ADAL" clId="{A6EF85C7-E7AC-4ACE-B8E6-65FAE952F7D1}" dt="2019-04-26T16:31:23.305" v="1966" actId="1076"/>
          <ac:picMkLst>
            <pc:docMk/>
            <pc:sldMk cId="1910999037" sldId="390"/>
            <ac:picMk id="4" creationId="{6F6FB7E1-537C-4A21-BAAD-25D09D76868B}"/>
          </ac:picMkLst>
        </pc:picChg>
        <pc:cxnChg chg="del mod topLvl">
          <ac:chgData name="Virginia Viracacha Viracacha" userId="3704d9b7-033d-41ad-847f-0e18a9b30a9a" providerId="ADAL" clId="{A6EF85C7-E7AC-4ACE-B8E6-65FAE952F7D1}" dt="2019-04-26T16:28:22.217" v="1841" actId="478"/>
          <ac:cxnSpMkLst>
            <pc:docMk/>
            <pc:sldMk cId="1910999037" sldId="390"/>
            <ac:cxnSpMk id="109" creationId="{E5F742E5-FF7B-48DD-8FD6-BE6AE6EACA90}"/>
          </ac:cxnSpMkLst>
        </pc:cxnChg>
        <pc:cxnChg chg="del mod topLvl">
          <ac:chgData name="Virginia Viracacha Viracacha" userId="3704d9b7-033d-41ad-847f-0e18a9b30a9a" providerId="ADAL" clId="{A6EF85C7-E7AC-4ACE-B8E6-65FAE952F7D1}" dt="2019-04-26T16:28:22.217" v="1841" actId="478"/>
          <ac:cxnSpMkLst>
            <pc:docMk/>
            <pc:sldMk cId="1910999037" sldId="390"/>
            <ac:cxnSpMk id="146" creationId="{6C1B8B44-AE00-4E82-A5AB-896C7D2171B2}"/>
          </ac:cxnSpMkLst>
        </pc:cxnChg>
        <pc:cxnChg chg="del mod topLvl">
          <ac:chgData name="Virginia Viracacha Viracacha" userId="3704d9b7-033d-41ad-847f-0e18a9b30a9a" providerId="ADAL" clId="{A6EF85C7-E7AC-4ACE-B8E6-65FAE952F7D1}" dt="2019-04-26T16:28:22.217" v="1841" actId="478"/>
          <ac:cxnSpMkLst>
            <pc:docMk/>
            <pc:sldMk cId="1910999037" sldId="390"/>
            <ac:cxnSpMk id="150" creationId="{F0355D64-258D-40CB-AEB6-9FBE33BFBD2E}"/>
          </ac:cxnSpMkLst>
        </pc:cxnChg>
      </pc:sldChg>
      <pc:sldChg chg="addSp delSp modSp">
        <pc:chgData name="Virginia Viracacha Viracacha" userId="3704d9b7-033d-41ad-847f-0e18a9b30a9a" providerId="ADAL" clId="{A6EF85C7-E7AC-4ACE-B8E6-65FAE952F7D1}" dt="2019-04-27T00:05:04.898" v="4848" actId="14100"/>
        <pc:sldMkLst>
          <pc:docMk/>
          <pc:sldMk cId="2756660642" sldId="391"/>
        </pc:sldMkLst>
        <pc:spChg chg="del mod">
          <ac:chgData name="Virginia Viracacha Viracacha" userId="3704d9b7-033d-41ad-847f-0e18a9b30a9a" providerId="ADAL" clId="{A6EF85C7-E7AC-4ACE-B8E6-65FAE952F7D1}" dt="2019-04-26T16:33:02.820" v="1992" actId="478"/>
          <ac:spMkLst>
            <pc:docMk/>
            <pc:sldMk cId="2756660642" sldId="391"/>
            <ac:spMk id="2" creationId="{2C2BFAE1-45D3-4B3B-81D2-0BF25FA84FB8}"/>
          </ac:spMkLst>
        </pc:spChg>
        <pc:spChg chg="mod">
          <ac:chgData name="Virginia Viracacha Viracacha" userId="3704d9b7-033d-41ad-847f-0e18a9b30a9a" providerId="ADAL" clId="{A6EF85C7-E7AC-4ACE-B8E6-65FAE952F7D1}" dt="2019-04-26T16:37:29.202" v="2187" actId="1076"/>
          <ac:spMkLst>
            <pc:docMk/>
            <pc:sldMk cId="2756660642" sldId="391"/>
            <ac:spMk id="3" creationId="{CADE355A-75CD-4B03-85A9-4F19C409310D}"/>
          </ac:spMkLst>
        </pc:spChg>
        <pc:spChg chg="add del mod">
          <ac:chgData name="Virginia Viracacha Viracacha" userId="3704d9b7-033d-41ad-847f-0e18a9b30a9a" providerId="ADAL" clId="{A6EF85C7-E7AC-4ACE-B8E6-65FAE952F7D1}" dt="2019-04-26T16:33:04.545" v="1993" actId="478"/>
          <ac:spMkLst>
            <pc:docMk/>
            <pc:sldMk cId="2756660642" sldId="391"/>
            <ac:spMk id="8" creationId="{2341DEFD-710D-40A6-8423-5CDC37FA0F6B}"/>
          </ac:spMkLst>
        </pc:spChg>
        <pc:spChg chg="del">
          <ac:chgData name="Virginia Viracacha Viracacha" userId="3704d9b7-033d-41ad-847f-0e18a9b30a9a" providerId="ADAL" clId="{A6EF85C7-E7AC-4ACE-B8E6-65FAE952F7D1}" dt="2019-04-26T16:32:43.521" v="1983" actId="478"/>
          <ac:spMkLst>
            <pc:docMk/>
            <pc:sldMk cId="2756660642" sldId="391"/>
            <ac:spMk id="32" creationId="{370B4FC1-5C03-4025-80DA-7EEE5BC73558}"/>
          </ac:spMkLst>
        </pc:spChg>
        <pc:spChg chg="mod">
          <ac:chgData name="Virginia Viracacha Viracacha" userId="3704d9b7-033d-41ad-847f-0e18a9b30a9a" providerId="ADAL" clId="{A6EF85C7-E7AC-4ACE-B8E6-65FAE952F7D1}" dt="2019-04-27T00:00:52.875" v="4822" actId="20577"/>
          <ac:spMkLst>
            <pc:docMk/>
            <pc:sldMk cId="2756660642" sldId="391"/>
            <ac:spMk id="33" creationId="{7AB69236-5A7D-49EB-8165-D12584333960}"/>
          </ac:spMkLst>
        </pc:spChg>
        <pc:spChg chg="del mod topLvl">
          <ac:chgData name="Virginia Viracacha Viracacha" userId="3704d9b7-033d-41ad-847f-0e18a9b30a9a" providerId="ADAL" clId="{A6EF85C7-E7AC-4ACE-B8E6-65FAE952F7D1}" dt="2019-04-26T16:32:57.635" v="1990" actId="478"/>
          <ac:spMkLst>
            <pc:docMk/>
            <pc:sldMk cId="2756660642" sldId="391"/>
            <ac:spMk id="34" creationId="{313F8E15-91F7-45C8-B4BD-38CE67F5B4DD}"/>
          </ac:spMkLst>
        </pc:spChg>
        <pc:spChg chg="del mod topLvl">
          <ac:chgData name="Virginia Viracacha Viracacha" userId="3704d9b7-033d-41ad-847f-0e18a9b30a9a" providerId="ADAL" clId="{A6EF85C7-E7AC-4ACE-B8E6-65FAE952F7D1}" dt="2019-04-26T16:32:57.635" v="1990" actId="478"/>
          <ac:spMkLst>
            <pc:docMk/>
            <pc:sldMk cId="2756660642" sldId="391"/>
            <ac:spMk id="35" creationId="{3E038D6A-EEC6-4DCA-82E5-3C7A68669C3F}"/>
          </ac:spMkLst>
        </pc:spChg>
        <pc:spChg chg="del mod topLvl">
          <ac:chgData name="Virginia Viracacha Viracacha" userId="3704d9b7-033d-41ad-847f-0e18a9b30a9a" providerId="ADAL" clId="{A6EF85C7-E7AC-4ACE-B8E6-65FAE952F7D1}" dt="2019-04-26T16:32:58.763" v="1991" actId="478"/>
          <ac:spMkLst>
            <pc:docMk/>
            <pc:sldMk cId="2756660642" sldId="391"/>
            <ac:spMk id="36" creationId="{29919404-4B71-4ABE-803C-A80BAD0D71DB}"/>
          </ac:spMkLst>
        </pc:spChg>
        <pc:spChg chg="del">
          <ac:chgData name="Virginia Viracacha Viracacha" userId="3704d9b7-033d-41ad-847f-0e18a9b30a9a" providerId="ADAL" clId="{A6EF85C7-E7AC-4ACE-B8E6-65FAE952F7D1}" dt="2019-04-26T16:32:27.641" v="1977" actId="478"/>
          <ac:spMkLst>
            <pc:docMk/>
            <pc:sldMk cId="2756660642" sldId="391"/>
            <ac:spMk id="37" creationId="{94484013-27FD-4A59-B3B6-F329F70C06D7}"/>
          </ac:spMkLst>
        </pc:spChg>
        <pc:spChg chg="del">
          <ac:chgData name="Virginia Viracacha Viracacha" userId="3704d9b7-033d-41ad-847f-0e18a9b30a9a" providerId="ADAL" clId="{A6EF85C7-E7AC-4ACE-B8E6-65FAE952F7D1}" dt="2019-04-26T16:32:46.538" v="1984" actId="478"/>
          <ac:spMkLst>
            <pc:docMk/>
            <pc:sldMk cId="2756660642" sldId="391"/>
            <ac:spMk id="38" creationId="{82CEDA81-B919-43F2-B20F-8780024DD75C}"/>
          </ac:spMkLst>
        </pc:spChg>
        <pc:spChg chg="del topLvl">
          <ac:chgData name="Virginia Viracacha Viracacha" userId="3704d9b7-033d-41ad-847f-0e18a9b30a9a" providerId="ADAL" clId="{A6EF85C7-E7AC-4ACE-B8E6-65FAE952F7D1}" dt="2019-04-26T16:32:52.601" v="1988" actId="478"/>
          <ac:spMkLst>
            <pc:docMk/>
            <pc:sldMk cId="2756660642" sldId="391"/>
            <ac:spMk id="39" creationId="{5AECDEB4-B988-448A-A66C-FE25BE5BADB7}"/>
          </ac:spMkLst>
        </pc:spChg>
        <pc:spChg chg="del">
          <ac:chgData name="Virginia Viracacha Viracacha" userId="3704d9b7-033d-41ad-847f-0e18a9b30a9a" providerId="ADAL" clId="{A6EF85C7-E7AC-4ACE-B8E6-65FAE952F7D1}" dt="2019-04-26T16:32:32.131" v="1979" actId="478"/>
          <ac:spMkLst>
            <pc:docMk/>
            <pc:sldMk cId="2756660642" sldId="391"/>
            <ac:spMk id="40" creationId="{FE03F72F-033E-45D2-B0DF-B45F07525F4A}"/>
          </ac:spMkLst>
        </pc:spChg>
        <pc:spChg chg="del">
          <ac:chgData name="Virginia Viracacha Viracacha" userId="3704d9b7-033d-41ad-847f-0e18a9b30a9a" providerId="ADAL" clId="{A6EF85C7-E7AC-4ACE-B8E6-65FAE952F7D1}" dt="2019-04-26T16:32:34.521" v="1980" actId="478"/>
          <ac:spMkLst>
            <pc:docMk/>
            <pc:sldMk cId="2756660642" sldId="391"/>
            <ac:spMk id="41" creationId="{11CD689E-4DB2-419D-BF3B-D590528F8894}"/>
          </ac:spMkLst>
        </pc:spChg>
        <pc:spChg chg="del mod topLvl">
          <ac:chgData name="Virginia Viracacha Viracacha" userId="3704d9b7-033d-41ad-847f-0e18a9b30a9a" providerId="ADAL" clId="{A6EF85C7-E7AC-4ACE-B8E6-65FAE952F7D1}" dt="2019-04-26T16:32:57.635" v="1990" actId="478"/>
          <ac:spMkLst>
            <pc:docMk/>
            <pc:sldMk cId="2756660642" sldId="391"/>
            <ac:spMk id="42" creationId="{8768956F-130B-4E1B-BC00-A5D5770AE854}"/>
          </ac:spMkLst>
        </pc:spChg>
        <pc:spChg chg="del mod topLvl">
          <ac:chgData name="Virginia Viracacha Viracacha" userId="3704d9b7-033d-41ad-847f-0e18a9b30a9a" providerId="ADAL" clId="{A6EF85C7-E7AC-4ACE-B8E6-65FAE952F7D1}" dt="2019-04-26T16:32:57.635" v="1990" actId="478"/>
          <ac:spMkLst>
            <pc:docMk/>
            <pc:sldMk cId="2756660642" sldId="391"/>
            <ac:spMk id="43" creationId="{86F02E94-8B9F-4BE4-96AC-B0F7CE9ABDE0}"/>
          </ac:spMkLst>
        </pc:spChg>
        <pc:spChg chg="del mod topLvl">
          <ac:chgData name="Virginia Viracacha Viracacha" userId="3704d9b7-033d-41ad-847f-0e18a9b30a9a" providerId="ADAL" clId="{A6EF85C7-E7AC-4ACE-B8E6-65FAE952F7D1}" dt="2019-04-26T16:32:57.635" v="1990" actId="478"/>
          <ac:spMkLst>
            <pc:docMk/>
            <pc:sldMk cId="2756660642" sldId="391"/>
            <ac:spMk id="44" creationId="{14EBD80E-E635-42FD-8397-E77B1983A57D}"/>
          </ac:spMkLst>
        </pc:spChg>
        <pc:spChg chg="del mod topLvl">
          <ac:chgData name="Virginia Viracacha Viracacha" userId="3704d9b7-033d-41ad-847f-0e18a9b30a9a" providerId="ADAL" clId="{A6EF85C7-E7AC-4ACE-B8E6-65FAE952F7D1}" dt="2019-04-26T16:32:57.635" v="1990" actId="478"/>
          <ac:spMkLst>
            <pc:docMk/>
            <pc:sldMk cId="2756660642" sldId="391"/>
            <ac:spMk id="48" creationId="{05D6736A-F756-44B1-9ACD-CFAE53993595}"/>
          </ac:spMkLst>
        </pc:spChg>
        <pc:spChg chg="del mod topLvl">
          <ac:chgData name="Virginia Viracacha Viracacha" userId="3704d9b7-033d-41ad-847f-0e18a9b30a9a" providerId="ADAL" clId="{A6EF85C7-E7AC-4ACE-B8E6-65FAE952F7D1}" dt="2019-04-26T16:32:57.635" v="1990" actId="478"/>
          <ac:spMkLst>
            <pc:docMk/>
            <pc:sldMk cId="2756660642" sldId="391"/>
            <ac:spMk id="49" creationId="{392E3318-3139-40EE-A829-F8B121EBCD4A}"/>
          </ac:spMkLst>
        </pc:spChg>
        <pc:spChg chg="del mod topLvl">
          <ac:chgData name="Virginia Viracacha Viracacha" userId="3704d9b7-033d-41ad-847f-0e18a9b30a9a" providerId="ADAL" clId="{A6EF85C7-E7AC-4ACE-B8E6-65FAE952F7D1}" dt="2019-04-26T16:32:57.635" v="1990" actId="478"/>
          <ac:spMkLst>
            <pc:docMk/>
            <pc:sldMk cId="2756660642" sldId="391"/>
            <ac:spMk id="50" creationId="{31546DC3-D904-40C7-B131-AE8AAE1A9C40}"/>
          </ac:spMkLst>
        </pc:spChg>
        <pc:spChg chg="add">
          <ac:chgData name="Virginia Viracacha Viracacha" userId="3704d9b7-033d-41ad-847f-0e18a9b30a9a" providerId="ADAL" clId="{A6EF85C7-E7AC-4ACE-B8E6-65FAE952F7D1}" dt="2019-04-26T16:19:53.035" v="1693"/>
          <ac:spMkLst>
            <pc:docMk/>
            <pc:sldMk cId="2756660642" sldId="391"/>
            <ac:spMk id="51" creationId="{F8CAD87D-5772-4901-9A76-B76C985F3FAB}"/>
          </ac:spMkLst>
        </pc:spChg>
        <pc:spChg chg="add mod">
          <ac:chgData name="Virginia Viracacha Viracacha" userId="3704d9b7-033d-41ad-847f-0e18a9b30a9a" providerId="ADAL" clId="{A6EF85C7-E7AC-4ACE-B8E6-65FAE952F7D1}" dt="2019-04-27T00:01:05.929" v="4828" actId="20577"/>
          <ac:spMkLst>
            <pc:docMk/>
            <pc:sldMk cId="2756660642" sldId="391"/>
            <ac:spMk id="53" creationId="{9787C146-63A2-4CB3-AFAC-1A6D27B9B51E}"/>
          </ac:spMkLst>
        </pc:spChg>
        <pc:spChg chg="add mod">
          <ac:chgData name="Virginia Viracacha Viracacha" userId="3704d9b7-033d-41ad-847f-0e18a9b30a9a" providerId="ADAL" clId="{A6EF85C7-E7AC-4ACE-B8E6-65FAE952F7D1}" dt="2019-04-27T00:01:10.962" v="4832" actId="14100"/>
          <ac:spMkLst>
            <pc:docMk/>
            <pc:sldMk cId="2756660642" sldId="391"/>
            <ac:spMk id="54" creationId="{7D26036E-04A8-4ADC-A47A-014EDC851694}"/>
          </ac:spMkLst>
        </pc:spChg>
        <pc:spChg chg="add mod">
          <ac:chgData name="Virginia Viracacha Viracacha" userId="3704d9b7-033d-41ad-847f-0e18a9b30a9a" providerId="ADAL" clId="{A6EF85C7-E7AC-4ACE-B8E6-65FAE952F7D1}" dt="2019-04-26T16:37:05.970" v="2182" actId="1076"/>
          <ac:spMkLst>
            <pc:docMk/>
            <pc:sldMk cId="2756660642" sldId="391"/>
            <ac:spMk id="55" creationId="{23E8A0E4-2000-456E-9D9B-9F6CE741C0D7}"/>
          </ac:spMkLst>
        </pc:spChg>
        <pc:spChg chg="add mod">
          <ac:chgData name="Virginia Viracacha Viracacha" userId="3704d9b7-033d-41ad-847f-0e18a9b30a9a" providerId="ADAL" clId="{A6EF85C7-E7AC-4ACE-B8E6-65FAE952F7D1}" dt="2019-04-27T00:01:23.634" v="4836" actId="14100"/>
          <ac:spMkLst>
            <pc:docMk/>
            <pc:sldMk cId="2756660642" sldId="391"/>
            <ac:spMk id="56" creationId="{879106AC-0A26-4F29-AA49-AEFC5DA45997}"/>
          </ac:spMkLst>
        </pc:spChg>
        <pc:spChg chg="add mod">
          <ac:chgData name="Virginia Viracacha Viracacha" userId="3704d9b7-033d-41ad-847f-0e18a9b30a9a" providerId="ADAL" clId="{A6EF85C7-E7AC-4ACE-B8E6-65FAE952F7D1}" dt="2019-04-27T00:05:04.898" v="4848" actId="14100"/>
          <ac:spMkLst>
            <pc:docMk/>
            <pc:sldMk cId="2756660642" sldId="391"/>
            <ac:spMk id="57" creationId="{5891024A-614D-4DBA-AA8D-BBCE4A1C5BF5}"/>
          </ac:spMkLst>
        </pc:spChg>
        <pc:spChg chg="mod">
          <ac:chgData name="Virginia Viracacha Viracacha" userId="3704d9b7-033d-41ad-847f-0e18a9b30a9a" providerId="ADAL" clId="{A6EF85C7-E7AC-4ACE-B8E6-65FAE952F7D1}" dt="2019-04-26T16:36:09.746" v="2088" actId="14100"/>
          <ac:spMkLst>
            <pc:docMk/>
            <pc:sldMk cId="2756660642" sldId="391"/>
            <ac:spMk id="59" creationId="{07B49AFA-4A69-4520-AC70-38CD24AE2825}"/>
          </ac:spMkLst>
        </pc:spChg>
        <pc:spChg chg="mod">
          <ac:chgData name="Virginia Viracacha Viracacha" userId="3704d9b7-033d-41ad-847f-0e18a9b30a9a" providerId="ADAL" clId="{A6EF85C7-E7AC-4ACE-B8E6-65FAE952F7D1}" dt="2019-04-27T00:03:31.018" v="4844" actId="1076"/>
          <ac:spMkLst>
            <pc:docMk/>
            <pc:sldMk cId="2756660642" sldId="391"/>
            <ac:spMk id="60" creationId="{F295A815-DDA4-4B4D-92ED-A01659A18D3D}"/>
          </ac:spMkLst>
        </pc:spChg>
        <pc:spChg chg="mod">
          <ac:chgData name="Virginia Viracacha Viracacha" userId="3704d9b7-033d-41ad-847f-0e18a9b30a9a" providerId="ADAL" clId="{A6EF85C7-E7AC-4ACE-B8E6-65FAE952F7D1}" dt="2019-04-26T16:37:46.513" v="2188" actId="255"/>
          <ac:spMkLst>
            <pc:docMk/>
            <pc:sldMk cId="2756660642" sldId="391"/>
            <ac:spMk id="62" creationId="{133F46E0-2968-468D-966D-D7417E064EDF}"/>
          </ac:spMkLst>
        </pc:spChg>
        <pc:spChg chg="mod">
          <ac:chgData name="Virginia Viracacha Viracacha" userId="3704d9b7-033d-41ad-847f-0e18a9b30a9a" providerId="ADAL" clId="{A6EF85C7-E7AC-4ACE-B8E6-65FAE952F7D1}" dt="2019-04-26T16:36:35.945" v="2158" actId="207"/>
          <ac:spMkLst>
            <pc:docMk/>
            <pc:sldMk cId="2756660642" sldId="391"/>
            <ac:spMk id="63" creationId="{BF45A1E2-E801-4329-9372-8156487AFF3F}"/>
          </ac:spMkLst>
        </pc:spChg>
        <pc:spChg chg="mod">
          <ac:chgData name="Virginia Viracacha Viracacha" userId="3704d9b7-033d-41ad-847f-0e18a9b30a9a" providerId="ADAL" clId="{A6EF85C7-E7AC-4ACE-B8E6-65FAE952F7D1}" dt="2019-04-26T16:35:37.938" v="2066" actId="1036"/>
          <ac:spMkLst>
            <pc:docMk/>
            <pc:sldMk cId="2756660642" sldId="391"/>
            <ac:spMk id="65" creationId="{2800D98E-3056-44D9-99E0-68DA5C953855}"/>
          </ac:spMkLst>
        </pc:spChg>
        <pc:spChg chg="mod">
          <ac:chgData name="Virginia Viracacha Viracacha" userId="3704d9b7-033d-41ad-847f-0e18a9b30a9a" providerId="ADAL" clId="{A6EF85C7-E7AC-4ACE-B8E6-65FAE952F7D1}" dt="2019-04-26T16:36:33.170" v="2157" actId="207"/>
          <ac:spMkLst>
            <pc:docMk/>
            <pc:sldMk cId="2756660642" sldId="391"/>
            <ac:spMk id="66" creationId="{AC9EAEFD-69B4-425E-A350-5FE886D63C32}"/>
          </ac:spMkLst>
        </pc:spChg>
        <pc:spChg chg="mod">
          <ac:chgData name="Virginia Viracacha Viracacha" userId="3704d9b7-033d-41ad-847f-0e18a9b30a9a" providerId="ADAL" clId="{A6EF85C7-E7AC-4ACE-B8E6-65FAE952F7D1}" dt="2019-04-26T16:35:45.161" v="2071" actId="14100"/>
          <ac:spMkLst>
            <pc:docMk/>
            <pc:sldMk cId="2756660642" sldId="391"/>
            <ac:spMk id="68" creationId="{15CAA741-0043-4D33-A879-A94EB0CBBD32}"/>
          </ac:spMkLst>
        </pc:spChg>
        <pc:spChg chg="mod">
          <ac:chgData name="Virginia Viracacha Viracacha" userId="3704d9b7-033d-41ad-847f-0e18a9b30a9a" providerId="ADAL" clId="{A6EF85C7-E7AC-4ACE-B8E6-65FAE952F7D1}" dt="2019-04-26T16:35:16.546" v="2047" actId="404"/>
          <ac:spMkLst>
            <pc:docMk/>
            <pc:sldMk cId="2756660642" sldId="391"/>
            <ac:spMk id="69" creationId="{95FA7891-5C8C-4C68-92B0-C1350B49D828}"/>
          </ac:spMkLst>
        </pc:spChg>
        <pc:spChg chg="mod">
          <ac:chgData name="Virginia Viracacha Viracacha" userId="3704d9b7-033d-41ad-847f-0e18a9b30a9a" providerId="ADAL" clId="{A6EF85C7-E7AC-4ACE-B8E6-65FAE952F7D1}" dt="2019-04-26T16:35:27.537" v="2057" actId="1035"/>
          <ac:spMkLst>
            <pc:docMk/>
            <pc:sldMk cId="2756660642" sldId="391"/>
            <ac:spMk id="71" creationId="{9FE9AB75-A72A-4EFF-B168-4F831D1CCEDD}"/>
          </ac:spMkLst>
        </pc:spChg>
        <pc:spChg chg="mod">
          <ac:chgData name="Virginia Viracacha Viracacha" userId="3704d9b7-033d-41ad-847f-0e18a9b30a9a" providerId="ADAL" clId="{A6EF85C7-E7AC-4ACE-B8E6-65FAE952F7D1}" dt="2019-04-26T16:35:16.546" v="2047" actId="404"/>
          <ac:spMkLst>
            <pc:docMk/>
            <pc:sldMk cId="2756660642" sldId="391"/>
            <ac:spMk id="72" creationId="{7E1491F4-6ABF-40C8-A968-ED6A2F51754C}"/>
          </ac:spMkLst>
        </pc:spChg>
        <pc:spChg chg="del">
          <ac:chgData name="Virginia Viracacha Viracacha" userId="3704d9b7-033d-41ad-847f-0e18a9b30a9a" providerId="ADAL" clId="{A6EF85C7-E7AC-4ACE-B8E6-65FAE952F7D1}" dt="2019-04-26T16:32:50.801" v="1987" actId="478"/>
          <ac:spMkLst>
            <pc:docMk/>
            <pc:sldMk cId="2756660642" sldId="391"/>
            <ac:spMk id="74" creationId="{F874F69F-4606-4501-8E78-76B340DCA3E7}"/>
          </ac:spMkLst>
        </pc:spChg>
        <pc:spChg chg="del mod topLvl">
          <ac:chgData name="Virginia Viracacha Viracacha" userId="3704d9b7-033d-41ad-847f-0e18a9b30a9a" providerId="ADAL" clId="{A6EF85C7-E7AC-4ACE-B8E6-65FAE952F7D1}" dt="2019-04-26T16:32:57.635" v="1990" actId="478"/>
          <ac:spMkLst>
            <pc:docMk/>
            <pc:sldMk cId="2756660642" sldId="391"/>
            <ac:spMk id="76" creationId="{390D4A1B-CD39-419E-A44C-E571449BA707}"/>
          </ac:spMkLst>
        </pc:spChg>
        <pc:spChg chg="del mod topLvl">
          <ac:chgData name="Virginia Viracacha Viracacha" userId="3704d9b7-033d-41ad-847f-0e18a9b30a9a" providerId="ADAL" clId="{A6EF85C7-E7AC-4ACE-B8E6-65FAE952F7D1}" dt="2019-04-26T16:32:57.635" v="1990" actId="478"/>
          <ac:spMkLst>
            <pc:docMk/>
            <pc:sldMk cId="2756660642" sldId="391"/>
            <ac:spMk id="78" creationId="{F4C90393-E1D4-4D2D-9690-0D071E76F867}"/>
          </ac:spMkLst>
        </pc:spChg>
        <pc:spChg chg="del topLvl">
          <ac:chgData name="Virginia Viracacha Viracacha" userId="3704d9b7-033d-41ad-847f-0e18a9b30a9a" providerId="ADAL" clId="{A6EF85C7-E7AC-4ACE-B8E6-65FAE952F7D1}" dt="2019-04-26T16:32:37.369" v="1981" actId="478"/>
          <ac:spMkLst>
            <pc:docMk/>
            <pc:sldMk cId="2756660642" sldId="391"/>
            <ac:spMk id="80" creationId="{CAE264C0-4254-4A3E-8F72-1089C7B040F5}"/>
          </ac:spMkLst>
        </pc:spChg>
        <pc:spChg chg="del mod topLvl">
          <ac:chgData name="Virginia Viracacha Viracacha" userId="3704d9b7-033d-41ad-847f-0e18a9b30a9a" providerId="ADAL" clId="{A6EF85C7-E7AC-4ACE-B8E6-65FAE952F7D1}" dt="2019-04-26T16:32:57.635" v="1990" actId="478"/>
          <ac:spMkLst>
            <pc:docMk/>
            <pc:sldMk cId="2756660642" sldId="391"/>
            <ac:spMk id="82" creationId="{0E379C69-7FC5-46ED-A574-B31725F2922D}"/>
          </ac:spMkLst>
        </pc:spChg>
        <pc:grpChg chg="del mod topLvl">
          <ac:chgData name="Virginia Viracacha Viracacha" userId="3704d9b7-033d-41ad-847f-0e18a9b30a9a" providerId="ADAL" clId="{A6EF85C7-E7AC-4ACE-B8E6-65FAE952F7D1}" dt="2019-04-26T16:32:52.601" v="1988" actId="478"/>
          <ac:grpSpMkLst>
            <pc:docMk/>
            <pc:sldMk cId="2756660642" sldId="391"/>
            <ac:grpSpMk id="4" creationId="{6F83E0B9-3F40-4EAC-9328-832670897346}"/>
          </ac:grpSpMkLst>
        </pc:grpChg>
        <pc:grpChg chg="del mod topLvl">
          <ac:chgData name="Virginia Viracacha Viracacha" userId="3704d9b7-033d-41ad-847f-0e18a9b30a9a" providerId="ADAL" clId="{A6EF85C7-E7AC-4ACE-B8E6-65FAE952F7D1}" dt="2019-04-26T16:32:37.369" v="1981" actId="478"/>
          <ac:grpSpMkLst>
            <pc:docMk/>
            <pc:sldMk cId="2756660642" sldId="391"/>
            <ac:grpSpMk id="5" creationId="{FA1D1BE8-C89D-45CF-93CF-9C501C5AA22A}"/>
          </ac:grpSpMkLst>
        </pc:grpChg>
        <pc:grpChg chg="del mod">
          <ac:chgData name="Virginia Viracacha Viracacha" userId="3704d9b7-033d-41ad-847f-0e18a9b30a9a" providerId="ADAL" clId="{A6EF85C7-E7AC-4ACE-B8E6-65FAE952F7D1}" dt="2019-04-26T16:32:11.965" v="1970" actId="165"/>
          <ac:grpSpMkLst>
            <pc:docMk/>
            <pc:sldMk cId="2756660642" sldId="391"/>
            <ac:grpSpMk id="7" creationId="{90AF22F3-5169-44CB-9BDF-E65644CFB36C}"/>
          </ac:grpSpMkLst>
        </pc:grpChg>
        <pc:grpChg chg="mod topLvl">
          <ac:chgData name="Virginia Viracacha Viracacha" userId="3704d9b7-033d-41ad-847f-0e18a9b30a9a" providerId="ADAL" clId="{A6EF85C7-E7AC-4ACE-B8E6-65FAE952F7D1}" dt="2019-04-27T00:03:19.639" v="4839"/>
          <ac:grpSpMkLst>
            <pc:docMk/>
            <pc:sldMk cId="2756660642" sldId="391"/>
            <ac:grpSpMk id="52" creationId="{8FC4024C-6361-4E41-A243-94F78D955B58}"/>
          </ac:grpSpMkLst>
        </pc:grpChg>
        <pc:grpChg chg="mod topLvl">
          <ac:chgData name="Virginia Viracacha Viracacha" userId="3704d9b7-033d-41ad-847f-0e18a9b30a9a" providerId="ADAL" clId="{A6EF85C7-E7AC-4ACE-B8E6-65FAE952F7D1}" dt="2019-04-26T16:36:52.042" v="2177" actId="1038"/>
          <ac:grpSpMkLst>
            <pc:docMk/>
            <pc:sldMk cId="2756660642" sldId="391"/>
            <ac:grpSpMk id="61" creationId="{B6086F31-FC5A-44DC-9840-549D759D9299}"/>
          </ac:grpSpMkLst>
        </pc:grpChg>
        <pc:grpChg chg="mod topLvl">
          <ac:chgData name="Virginia Viracacha Viracacha" userId="3704d9b7-033d-41ad-847f-0e18a9b30a9a" providerId="ADAL" clId="{A6EF85C7-E7AC-4ACE-B8E6-65FAE952F7D1}" dt="2019-04-26T16:36:52.042" v="2177" actId="1038"/>
          <ac:grpSpMkLst>
            <pc:docMk/>
            <pc:sldMk cId="2756660642" sldId="391"/>
            <ac:grpSpMk id="64" creationId="{9D6C2AEA-B88D-4BEF-9E35-03C02C3C44AF}"/>
          </ac:grpSpMkLst>
        </pc:grpChg>
        <pc:grpChg chg="mod topLvl">
          <ac:chgData name="Virginia Viracacha Viracacha" userId="3704d9b7-033d-41ad-847f-0e18a9b30a9a" providerId="ADAL" clId="{A6EF85C7-E7AC-4ACE-B8E6-65FAE952F7D1}" dt="2019-04-26T16:36:52.042" v="2177" actId="1038"/>
          <ac:grpSpMkLst>
            <pc:docMk/>
            <pc:sldMk cId="2756660642" sldId="391"/>
            <ac:grpSpMk id="67" creationId="{C0C7CFBA-C6F5-4F3B-8F2A-C85E34C8C140}"/>
          </ac:grpSpMkLst>
        </pc:grpChg>
        <pc:grpChg chg="mod topLvl">
          <ac:chgData name="Virginia Viracacha Viracacha" userId="3704d9b7-033d-41ad-847f-0e18a9b30a9a" providerId="ADAL" clId="{A6EF85C7-E7AC-4ACE-B8E6-65FAE952F7D1}" dt="2019-04-26T16:36:52.042" v="2177" actId="1038"/>
          <ac:grpSpMkLst>
            <pc:docMk/>
            <pc:sldMk cId="2756660642" sldId="391"/>
            <ac:grpSpMk id="70" creationId="{46433056-9A52-42D5-B494-F4A19F059953}"/>
          </ac:grpSpMkLst>
        </pc:grpChg>
        <pc:picChg chg="mod">
          <ac:chgData name="Virginia Viracacha Viracacha" userId="3704d9b7-033d-41ad-847f-0e18a9b30a9a" providerId="ADAL" clId="{A6EF85C7-E7AC-4ACE-B8E6-65FAE952F7D1}" dt="2019-04-26T16:37:29.202" v="2187" actId="1076"/>
          <ac:picMkLst>
            <pc:docMk/>
            <pc:sldMk cId="2756660642" sldId="391"/>
            <ac:picMk id="6146" creationId="{1125A329-C959-4068-92FE-63C1DF5C3FF4}"/>
          </ac:picMkLst>
        </pc:picChg>
        <pc:cxnChg chg="del mod">
          <ac:chgData name="Virginia Viracacha Viracacha" userId="3704d9b7-033d-41ad-847f-0e18a9b30a9a" providerId="ADAL" clId="{A6EF85C7-E7AC-4ACE-B8E6-65FAE952F7D1}" dt="2019-04-26T16:32:48.377" v="1986" actId="478"/>
          <ac:cxnSpMkLst>
            <pc:docMk/>
            <pc:sldMk cId="2756660642" sldId="391"/>
            <ac:cxnSpMk id="73" creationId="{20B70C33-FE59-464E-A374-535B6E2F818F}"/>
          </ac:cxnSpMkLst>
        </pc:cxnChg>
        <pc:cxnChg chg="del mod topLvl">
          <ac:chgData name="Virginia Viracacha Viracacha" userId="3704d9b7-033d-41ad-847f-0e18a9b30a9a" providerId="ADAL" clId="{A6EF85C7-E7AC-4ACE-B8E6-65FAE952F7D1}" dt="2019-04-26T16:32:57.635" v="1990" actId="478"/>
          <ac:cxnSpMkLst>
            <pc:docMk/>
            <pc:sldMk cId="2756660642" sldId="391"/>
            <ac:cxnSpMk id="75" creationId="{0E44FA10-5E0A-4ACB-8A12-793CA54E9435}"/>
          </ac:cxnSpMkLst>
        </pc:cxnChg>
        <pc:cxnChg chg="del mod topLvl">
          <ac:chgData name="Virginia Viracacha Viracacha" userId="3704d9b7-033d-41ad-847f-0e18a9b30a9a" providerId="ADAL" clId="{A6EF85C7-E7AC-4ACE-B8E6-65FAE952F7D1}" dt="2019-04-26T16:32:57.635" v="1990" actId="478"/>
          <ac:cxnSpMkLst>
            <pc:docMk/>
            <pc:sldMk cId="2756660642" sldId="391"/>
            <ac:cxnSpMk id="77" creationId="{6354D7CF-1E4D-429E-9481-BEB55478EEDF}"/>
          </ac:cxnSpMkLst>
        </pc:cxnChg>
        <pc:cxnChg chg="del mod">
          <ac:chgData name="Virginia Viracacha Viracacha" userId="3704d9b7-033d-41ad-847f-0e18a9b30a9a" providerId="ADAL" clId="{A6EF85C7-E7AC-4ACE-B8E6-65FAE952F7D1}" dt="2019-04-26T16:32:30.306" v="1978" actId="478"/>
          <ac:cxnSpMkLst>
            <pc:docMk/>
            <pc:sldMk cId="2756660642" sldId="391"/>
            <ac:cxnSpMk id="79" creationId="{D69A68AF-E0E0-4D88-86D8-4B485FC3C579}"/>
          </ac:cxnSpMkLst>
        </pc:cxnChg>
        <pc:cxnChg chg="del mod topLvl">
          <ac:chgData name="Virginia Viracacha Viracacha" userId="3704d9b7-033d-41ad-847f-0e18a9b30a9a" providerId="ADAL" clId="{A6EF85C7-E7AC-4ACE-B8E6-65FAE952F7D1}" dt="2019-04-26T16:32:57.635" v="1990" actId="478"/>
          <ac:cxnSpMkLst>
            <pc:docMk/>
            <pc:sldMk cId="2756660642" sldId="391"/>
            <ac:cxnSpMk id="81" creationId="{00C6CCA4-7803-4177-8FBD-F84F8ABDC114}"/>
          </ac:cxnSpMkLst>
        </pc:cxnChg>
      </pc:sldChg>
      <pc:sldChg chg="addSp delSp modSp">
        <pc:chgData name="Virginia Viracacha Viracacha" userId="3704d9b7-033d-41ad-847f-0e18a9b30a9a" providerId="ADAL" clId="{A6EF85C7-E7AC-4ACE-B8E6-65FAE952F7D1}" dt="2019-04-27T00:08:49.122" v="4905" actId="14100"/>
        <pc:sldMkLst>
          <pc:docMk/>
          <pc:sldMk cId="395289565" sldId="392"/>
        </pc:sldMkLst>
        <pc:spChg chg="del mod">
          <ac:chgData name="Virginia Viracacha Viracacha" userId="3704d9b7-033d-41ad-847f-0e18a9b30a9a" providerId="ADAL" clId="{A6EF85C7-E7AC-4ACE-B8E6-65FAE952F7D1}" dt="2019-04-26T16:48:20.748" v="2514" actId="478"/>
          <ac:spMkLst>
            <pc:docMk/>
            <pc:sldMk cId="395289565" sldId="392"/>
            <ac:spMk id="2" creationId="{2C2BFAE1-45D3-4B3B-81D2-0BF25FA84FB8}"/>
          </ac:spMkLst>
        </pc:spChg>
        <pc:spChg chg="mod">
          <ac:chgData name="Virginia Viracacha Viracacha" userId="3704d9b7-033d-41ad-847f-0e18a9b30a9a" providerId="ADAL" clId="{A6EF85C7-E7AC-4ACE-B8E6-65FAE952F7D1}" dt="2019-04-26T16:50:34.530" v="2562" actId="1076"/>
          <ac:spMkLst>
            <pc:docMk/>
            <pc:sldMk cId="395289565" sldId="392"/>
            <ac:spMk id="3" creationId="{CADE355A-75CD-4B03-85A9-4F19C409310D}"/>
          </ac:spMkLst>
        </pc:spChg>
        <pc:spChg chg="add del mod">
          <ac:chgData name="Virginia Viracacha Viracacha" userId="3704d9b7-033d-41ad-847f-0e18a9b30a9a" providerId="ADAL" clId="{A6EF85C7-E7AC-4ACE-B8E6-65FAE952F7D1}" dt="2019-04-26T16:48:30.250" v="2517" actId="478"/>
          <ac:spMkLst>
            <pc:docMk/>
            <pc:sldMk cId="395289565" sldId="392"/>
            <ac:spMk id="9" creationId="{C9DE088C-0569-4CFE-ADD1-25833A94588F}"/>
          </ac:spMkLst>
        </pc:spChg>
        <pc:spChg chg="del">
          <ac:chgData name="Virginia Viracacha Viracacha" userId="3704d9b7-033d-41ad-847f-0e18a9b30a9a" providerId="ADAL" clId="{A6EF85C7-E7AC-4ACE-B8E6-65FAE952F7D1}" dt="2019-04-26T16:49:08.027" v="2533" actId="478"/>
          <ac:spMkLst>
            <pc:docMk/>
            <pc:sldMk cId="395289565" sldId="392"/>
            <ac:spMk id="32" creationId="{370B4FC1-5C03-4025-80DA-7EEE5BC73558}"/>
          </ac:spMkLst>
        </pc:spChg>
        <pc:spChg chg="mod">
          <ac:chgData name="Virginia Viracacha Viracacha" userId="3704d9b7-033d-41ad-847f-0e18a9b30a9a" providerId="ADAL" clId="{A6EF85C7-E7AC-4ACE-B8E6-65FAE952F7D1}" dt="2019-04-27T00:08:11.546" v="4881" actId="20577"/>
          <ac:spMkLst>
            <pc:docMk/>
            <pc:sldMk cId="395289565" sldId="392"/>
            <ac:spMk id="33" creationId="{7AB69236-5A7D-49EB-8165-D12584333960}"/>
          </ac:spMkLst>
        </pc:spChg>
        <pc:spChg chg="del mod topLvl">
          <ac:chgData name="Virginia Viracacha Viracacha" userId="3704d9b7-033d-41ad-847f-0e18a9b30a9a" providerId="ADAL" clId="{A6EF85C7-E7AC-4ACE-B8E6-65FAE952F7D1}" dt="2019-04-26T16:49:53.666" v="2548" actId="478"/>
          <ac:spMkLst>
            <pc:docMk/>
            <pc:sldMk cId="395289565" sldId="392"/>
            <ac:spMk id="34" creationId="{313F8E15-91F7-45C8-B4BD-38CE67F5B4DD}"/>
          </ac:spMkLst>
        </pc:spChg>
        <pc:spChg chg="del mod topLvl">
          <ac:chgData name="Virginia Viracacha Viracacha" userId="3704d9b7-033d-41ad-847f-0e18a9b30a9a" providerId="ADAL" clId="{A6EF85C7-E7AC-4ACE-B8E6-65FAE952F7D1}" dt="2019-04-26T16:49:53.666" v="2548" actId="478"/>
          <ac:spMkLst>
            <pc:docMk/>
            <pc:sldMk cId="395289565" sldId="392"/>
            <ac:spMk id="35" creationId="{3E038D6A-EEC6-4DCA-82E5-3C7A68669C3F}"/>
          </ac:spMkLst>
        </pc:spChg>
        <pc:spChg chg="del mod topLvl">
          <ac:chgData name="Virginia Viracacha Viracacha" userId="3704d9b7-033d-41ad-847f-0e18a9b30a9a" providerId="ADAL" clId="{A6EF85C7-E7AC-4ACE-B8E6-65FAE952F7D1}" dt="2019-04-26T16:49:56.051" v="2550" actId="478"/>
          <ac:spMkLst>
            <pc:docMk/>
            <pc:sldMk cId="395289565" sldId="392"/>
            <ac:spMk id="36" creationId="{29919404-4B71-4ABE-803C-A80BAD0D71DB}"/>
          </ac:spMkLst>
        </pc:spChg>
        <pc:spChg chg="del">
          <ac:chgData name="Virginia Viracacha Viracacha" userId="3704d9b7-033d-41ad-847f-0e18a9b30a9a" providerId="ADAL" clId="{A6EF85C7-E7AC-4ACE-B8E6-65FAE952F7D1}" dt="2019-04-26T16:48:50.739" v="2526" actId="478"/>
          <ac:spMkLst>
            <pc:docMk/>
            <pc:sldMk cId="395289565" sldId="392"/>
            <ac:spMk id="37" creationId="{94484013-27FD-4A59-B3B6-F329F70C06D7}"/>
          </ac:spMkLst>
        </pc:spChg>
        <pc:spChg chg="add del mod topLvl">
          <ac:chgData name="Virginia Viracacha Viracacha" userId="3704d9b7-033d-41ad-847f-0e18a9b30a9a" providerId="ADAL" clId="{A6EF85C7-E7AC-4ACE-B8E6-65FAE952F7D1}" dt="2019-04-26T16:49:46.594" v="2546" actId="478"/>
          <ac:spMkLst>
            <pc:docMk/>
            <pc:sldMk cId="395289565" sldId="392"/>
            <ac:spMk id="38" creationId="{82CEDA81-B919-43F2-B20F-8780024DD75C}"/>
          </ac:spMkLst>
        </pc:spChg>
        <pc:spChg chg="del">
          <ac:chgData name="Virginia Viracacha Viracacha" userId="3704d9b7-033d-41ad-847f-0e18a9b30a9a" providerId="ADAL" clId="{A6EF85C7-E7AC-4ACE-B8E6-65FAE952F7D1}" dt="2019-04-26T16:49:23.257" v="2539" actId="478"/>
          <ac:spMkLst>
            <pc:docMk/>
            <pc:sldMk cId="395289565" sldId="392"/>
            <ac:spMk id="39" creationId="{5AECDEB4-B988-448A-A66C-FE25BE5BADB7}"/>
          </ac:spMkLst>
        </pc:spChg>
        <pc:spChg chg="del">
          <ac:chgData name="Virginia Viracacha Viracacha" userId="3704d9b7-033d-41ad-847f-0e18a9b30a9a" providerId="ADAL" clId="{A6EF85C7-E7AC-4ACE-B8E6-65FAE952F7D1}" dt="2019-04-26T16:48:46.939" v="2523" actId="478"/>
          <ac:spMkLst>
            <pc:docMk/>
            <pc:sldMk cId="395289565" sldId="392"/>
            <ac:spMk id="40" creationId="{FE03F72F-033E-45D2-B0DF-B45F07525F4A}"/>
          </ac:spMkLst>
        </pc:spChg>
        <pc:spChg chg="del">
          <ac:chgData name="Virginia Viracacha Viracacha" userId="3704d9b7-033d-41ad-847f-0e18a9b30a9a" providerId="ADAL" clId="{A6EF85C7-E7AC-4ACE-B8E6-65FAE952F7D1}" dt="2019-04-26T16:48:52.954" v="2527" actId="478"/>
          <ac:spMkLst>
            <pc:docMk/>
            <pc:sldMk cId="395289565" sldId="392"/>
            <ac:spMk id="41" creationId="{11CD689E-4DB2-419D-BF3B-D590528F8894}"/>
          </ac:spMkLst>
        </pc:spChg>
        <pc:spChg chg="del mod topLvl">
          <ac:chgData name="Virginia Viracacha Viracacha" userId="3704d9b7-033d-41ad-847f-0e18a9b30a9a" providerId="ADAL" clId="{A6EF85C7-E7AC-4ACE-B8E6-65FAE952F7D1}" dt="2019-04-26T16:49:53.666" v="2548" actId="478"/>
          <ac:spMkLst>
            <pc:docMk/>
            <pc:sldMk cId="395289565" sldId="392"/>
            <ac:spMk id="42" creationId="{8768956F-130B-4E1B-BC00-A5D5770AE854}"/>
          </ac:spMkLst>
        </pc:spChg>
        <pc:spChg chg="del mod topLvl">
          <ac:chgData name="Virginia Viracacha Viracacha" userId="3704d9b7-033d-41ad-847f-0e18a9b30a9a" providerId="ADAL" clId="{A6EF85C7-E7AC-4ACE-B8E6-65FAE952F7D1}" dt="2019-04-26T16:49:53.666" v="2548" actId="478"/>
          <ac:spMkLst>
            <pc:docMk/>
            <pc:sldMk cId="395289565" sldId="392"/>
            <ac:spMk id="43" creationId="{86F02E94-8B9F-4BE4-96AC-B0F7CE9ABDE0}"/>
          </ac:spMkLst>
        </pc:spChg>
        <pc:spChg chg="del mod topLvl">
          <ac:chgData name="Virginia Viracacha Viracacha" userId="3704d9b7-033d-41ad-847f-0e18a9b30a9a" providerId="ADAL" clId="{A6EF85C7-E7AC-4ACE-B8E6-65FAE952F7D1}" dt="2019-04-26T16:49:53.666" v="2548" actId="478"/>
          <ac:spMkLst>
            <pc:docMk/>
            <pc:sldMk cId="395289565" sldId="392"/>
            <ac:spMk id="44" creationId="{14EBD80E-E635-42FD-8397-E77B1983A57D}"/>
          </ac:spMkLst>
        </pc:spChg>
        <pc:spChg chg="del mod topLvl">
          <ac:chgData name="Virginia Viracacha Viracacha" userId="3704d9b7-033d-41ad-847f-0e18a9b30a9a" providerId="ADAL" clId="{A6EF85C7-E7AC-4ACE-B8E6-65FAE952F7D1}" dt="2019-04-26T16:49:53.666" v="2548" actId="478"/>
          <ac:spMkLst>
            <pc:docMk/>
            <pc:sldMk cId="395289565" sldId="392"/>
            <ac:spMk id="48" creationId="{05D6736A-F756-44B1-9ACD-CFAE53993595}"/>
          </ac:spMkLst>
        </pc:spChg>
        <pc:spChg chg="del mod topLvl">
          <ac:chgData name="Virginia Viracacha Viracacha" userId="3704d9b7-033d-41ad-847f-0e18a9b30a9a" providerId="ADAL" clId="{A6EF85C7-E7AC-4ACE-B8E6-65FAE952F7D1}" dt="2019-04-26T16:49:56.051" v="2550" actId="478"/>
          <ac:spMkLst>
            <pc:docMk/>
            <pc:sldMk cId="395289565" sldId="392"/>
            <ac:spMk id="49" creationId="{392E3318-3139-40EE-A829-F8B121EBCD4A}"/>
          </ac:spMkLst>
        </pc:spChg>
        <pc:spChg chg="del mod topLvl">
          <ac:chgData name="Virginia Viracacha Viracacha" userId="3704d9b7-033d-41ad-847f-0e18a9b30a9a" providerId="ADAL" clId="{A6EF85C7-E7AC-4ACE-B8E6-65FAE952F7D1}" dt="2019-04-26T16:49:56.051" v="2550" actId="478"/>
          <ac:spMkLst>
            <pc:docMk/>
            <pc:sldMk cId="395289565" sldId="392"/>
            <ac:spMk id="50" creationId="{31546DC3-D904-40C7-B131-AE8AAE1A9C40}"/>
          </ac:spMkLst>
        </pc:spChg>
        <pc:spChg chg="add mod">
          <ac:chgData name="Virginia Viracacha Viracacha" userId="3704d9b7-033d-41ad-847f-0e18a9b30a9a" providerId="ADAL" clId="{A6EF85C7-E7AC-4ACE-B8E6-65FAE952F7D1}" dt="2019-04-26T16:19:58.175" v="1697" actId="1036"/>
          <ac:spMkLst>
            <pc:docMk/>
            <pc:sldMk cId="395289565" sldId="392"/>
            <ac:spMk id="58" creationId="{F0A7E08B-E9CD-4955-806D-9F3677ED8FC2}"/>
          </ac:spMkLst>
        </pc:spChg>
        <pc:spChg chg="mod">
          <ac:chgData name="Virginia Viracacha Viracacha" userId="3704d9b7-033d-41ad-847f-0e18a9b30a9a" providerId="ADAL" clId="{A6EF85C7-E7AC-4ACE-B8E6-65FAE952F7D1}" dt="2019-04-26T16:52:35.610" v="2624" actId="1035"/>
          <ac:spMkLst>
            <pc:docMk/>
            <pc:sldMk cId="395289565" sldId="392"/>
            <ac:spMk id="59" creationId="{07B49AFA-4A69-4520-AC70-38CD24AE2825}"/>
          </ac:spMkLst>
        </pc:spChg>
        <pc:spChg chg="mod">
          <ac:chgData name="Virginia Viracacha Viracacha" userId="3704d9b7-033d-41ad-847f-0e18a9b30a9a" providerId="ADAL" clId="{A6EF85C7-E7AC-4ACE-B8E6-65FAE952F7D1}" dt="2019-04-26T16:54:17.363" v="2748" actId="207"/>
          <ac:spMkLst>
            <pc:docMk/>
            <pc:sldMk cId="395289565" sldId="392"/>
            <ac:spMk id="60" creationId="{F295A815-DDA4-4B4D-92ED-A01659A18D3D}"/>
          </ac:spMkLst>
        </pc:spChg>
        <pc:spChg chg="mod">
          <ac:chgData name="Virginia Viracacha Viracacha" userId="3704d9b7-033d-41ad-847f-0e18a9b30a9a" providerId="ADAL" clId="{A6EF85C7-E7AC-4ACE-B8E6-65FAE952F7D1}" dt="2019-04-26T16:53:57.218" v="2740" actId="255"/>
          <ac:spMkLst>
            <pc:docMk/>
            <pc:sldMk cId="395289565" sldId="392"/>
            <ac:spMk id="62" creationId="{133F46E0-2968-468D-966D-D7417E064EDF}"/>
          </ac:spMkLst>
        </pc:spChg>
        <pc:spChg chg="mod">
          <ac:chgData name="Virginia Viracacha Viracacha" userId="3704d9b7-033d-41ad-847f-0e18a9b30a9a" providerId="ADAL" clId="{A6EF85C7-E7AC-4ACE-B8E6-65FAE952F7D1}" dt="2019-04-26T16:54:14.234" v="2747" actId="207"/>
          <ac:spMkLst>
            <pc:docMk/>
            <pc:sldMk cId="395289565" sldId="392"/>
            <ac:spMk id="63" creationId="{BF45A1E2-E801-4329-9372-8156487AFF3F}"/>
          </ac:spMkLst>
        </pc:spChg>
        <pc:spChg chg="mod">
          <ac:chgData name="Virginia Viracacha Viracacha" userId="3704d9b7-033d-41ad-847f-0e18a9b30a9a" providerId="ADAL" clId="{A6EF85C7-E7AC-4ACE-B8E6-65FAE952F7D1}" dt="2019-04-26T16:53:20.778" v="2699" actId="1035"/>
          <ac:spMkLst>
            <pc:docMk/>
            <pc:sldMk cId="395289565" sldId="392"/>
            <ac:spMk id="65" creationId="{2800D98E-3056-44D9-99E0-68DA5C953855}"/>
          </ac:spMkLst>
        </pc:spChg>
        <pc:spChg chg="mod">
          <ac:chgData name="Virginia Viracacha Viracacha" userId="3704d9b7-033d-41ad-847f-0e18a9b30a9a" providerId="ADAL" clId="{A6EF85C7-E7AC-4ACE-B8E6-65FAE952F7D1}" dt="2019-04-26T16:54:10.898" v="2746" actId="207"/>
          <ac:spMkLst>
            <pc:docMk/>
            <pc:sldMk cId="395289565" sldId="392"/>
            <ac:spMk id="66" creationId="{AC9EAEFD-69B4-425E-A350-5FE886D63C32}"/>
          </ac:spMkLst>
        </pc:spChg>
        <pc:spChg chg="mod">
          <ac:chgData name="Virginia Viracacha Viracacha" userId="3704d9b7-033d-41ad-847f-0e18a9b30a9a" providerId="ADAL" clId="{A6EF85C7-E7AC-4ACE-B8E6-65FAE952F7D1}" dt="2019-04-26T16:53:15.098" v="2687" actId="1035"/>
          <ac:spMkLst>
            <pc:docMk/>
            <pc:sldMk cId="395289565" sldId="392"/>
            <ac:spMk id="68" creationId="{15CAA741-0043-4D33-A879-A94EB0CBBD32}"/>
          </ac:spMkLst>
        </pc:spChg>
        <pc:spChg chg="mod">
          <ac:chgData name="Virginia Viracacha Viracacha" userId="3704d9b7-033d-41ad-847f-0e18a9b30a9a" providerId="ADAL" clId="{A6EF85C7-E7AC-4ACE-B8E6-65FAE952F7D1}" dt="2019-04-26T16:52:26.340" v="2612" actId="403"/>
          <ac:spMkLst>
            <pc:docMk/>
            <pc:sldMk cId="395289565" sldId="392"/>
            <ac:spMk id="69" creationId="{95FA7891-5C8C-4C68-92B0-C1350B49D828}"/>
          </ac:spMkLst>
        </pc:spChg>
        <pc:spChg chg="mod">
          <ac:chgData name="Virginia Viracacha Viracacha" userId="3704d9b7-033d-41ad-847f-0e18a9b30a9a" providerId="ADAL" clId="{A6EF85C7-E7AC-4ACE-B8E6-65FAE952F7D1}" dt="2019-04-26T16:53:27.243" v="2713" actId="1036"/>
          <ac:spMkLst>
            <pc:docMk/>
            <pc:sldMk cId="395289565" sldId="392"/>
            <ac:spMk id="71" creationId="{9FE9AB75-A72A-4EFF-B168-4F831D1CCEDD}"/>
          </ac:spMkLst>
        </pc:spChg>
        <pc:spChg chg="mod">
          <ac:chgData name="Virginia Viracacha Viracacha" userId="3704d9b7-033d-41ad-847f-0e18a9b30a9a" providerId="ADAL" clId="{A6EF85C7-E7AC-4ACE-B8E6-65FAE952F7D1}" dt="2019-04-26T16:52:26.340" v="2612" actId="403"/>
          <ac:spMkLst>
            <pc:docMk/>
            <pc:sldMk cId="395289565" sldId="392"/>
            <ac:spMk id="72" creationId="{7E1491F4-6ABF-40C8-A968-ED6A2F51754C}"/>
          </ac:spMkLst>
        </pc:spChg>
        <pc:spChg chg="del">
          <ac:chgData name="Virginia Viracacha Viracacha" userId="3704d9b7-033d-41ad-847f-0e18a9b30a9a" providerId="ADAL" clId="{A6EF85C7-E7AC-4ACE-B8E6-65FAE952F7D1}" dt="2019-04-26T16:49:26.803" v="2540" actId="478"/>
          <ac:spMkLst>
            <pc:docMk/>
            <pc:sldMk cId="395289565" sldId="392"/>
            <ac:spMk id="74" creationId="{F874F69F-4606-4501-8E78-76B340DCA3E7}"/>
          </ac:spMkLst>
        </pc:spChg>
        <pc:spChg chg="del mod topLvl">
          <ac:chgData name="Virginia Viracacha Viracacha" userId="3704d9b7-033d-41ad-847f-0e18a9b30a9a" providerId="ADAL" clId="{A6EF85C7-E7AC-4ACE-B8E6-65FAE952F7D1}" dt="2019-04-26T16:49:53.666" v="2548" actId="478"/>
          <ac:spMkLst>
            <pc:docMk/>
            <pc:sldMk cId="395289565" sldId="392"/>
            <ac:spMk id="76" creationId="{390D4A1B-CD39-419E-A44C-E571449BA707}"/>
          </ac:spMkLst>
        </pc:spChg>
        <pc:spChg chg="del mod topLvl">
          <ac:chgData name="Virginia Viracacha Viracacha" userId="3704d9b7-033d-41ad-847f-0e18a9b30a9a" providerId="ADAL" clId="{A6EF85C7-E7AC-4ACE-B8E6-65FAE952F7D1}" dt="2019-04-26T16:49:56.051" v="2550" actId="478"/>
          <ac:spMkLst>
            <pc:docMk/>
            <pc:sldMk cId="395289565" sldId="392"/>
            <ac:spMk id="78" creationId="{F4C90393-E1D4-4D2D-9690-0D071E76F867}"/>
          </ac:spMkLst>
        </pc:spChg>
        <pc:spChg chg="del topLvl">
          <ac:chgData name="Virginia Viracacha Viracacha" userId="3704d9b7-033d-41ad-847f-0e18a9b30a9a" providerId="ADAL" clId="{A6EF85C7-E7AC-4ACE-B8E6-65FAE952F7D1}" dt="2019-04-26T16:48:56.867" v="2529" actId="478"/>
          <ac:spMkLst>
            <pc:docMk/>
            <pc:sldMk cId="395289565" sldId="392"/>
            <ac:spMk id="80" creationId="{CAE264C0-4254-4A3E-8F72-1089C7B040F5}"/>
          </ac:spMkLst>
        </pc:spChg>
        <pc:spChg chg="del mod topLvl">
          <ac:chgData name="Virginia Viracacha Viracacha" userId="3704d9b7-033d-41ad-847f-0e18a9b30a9a" providerId="ADAL" clId="{A6EF85C7-E7AC-4ACE-B8E6-65FAE952F7D1}" dt="2019-04-26T16:49:56.051" v="2550" actId="478"/>
          <ac:spMkLst>
            <pc:docMk/>
            <pc:sldMk cId="395289565" sldId="392"/>
            <ac:spMk id="82" creationId="{0E379C69-7FC5-46ED-A574-B31725F2922D}"/>
          </ac:spMkLst>
        </pc:spChg>
        <pc:spChg chg="add mod">
          <ac:chgData name="Virginia Viracacha Viracacha" userId="3704d9b7-033d-41ad-847f-0e18a9b30a9a" providerId="ADAL" clId="{A6EF85C7-E7AC-4ACE-B8E6-65FAE952F7D1}" dt="2019-04-27T00:08:23.346" v="4885" actId="14100"/>
          <ac:spMkLst>
            <pc:docMk/>
            <pc:sldMk cId="395289565" sldId="392"/>
            <ac:spMk id="83" creationId="{BF8C7FCB-C8B7-4836-9566-B8EABB88AD04}"/>
          </ac:spMkLst>
        </pc:spChg>
        <pc:spChg chg="del">
          <ac:chgData name="Virginia Viracacha Viracacha" userId="3704d9b7-033d-41ad-847f-0e18a9b30a9a" providerId="ADAL" clId="{A6EF85C7-E7AC-4ACE-B8E6-65FAE952F7D1}" dt="2019-04-26T16:49:11.850" v="2534" actId="478"/>
          <ac:spMkLst>
            <pc:docMk/>
            <pc:sldMk cId="395289565" sldId="392"/>
            <ac:spMk id="85" creationId="{0F318805-E04A-4F8D-9EF3-1BB3C6E2B4C8}"/>
          </ac:spMkLst>
        </pc:spChg>
        <pc:spChg chg="del topLvl">
          <ac:chgData name="Virginia Viracacha Viracacha" userId="3704d9b7-033d-41ad-847f-0e18a9b30a9a" providerId="ADAL" clId="{A6EF85C7-E7AC-4ACE-B8E6-65FAE952F7D1}" dt="2019-04-26T16:51:34.803" v="2596" actId="478"/>
          <ac:spMkLst>
            <pc:docMk/>
            <pc:sldMk cId="395289565" sldId="392"/>
            <ac:spMk id="86" creationId="{FBCAAAFD-09A5-42C4-8A5F-ED4980DCC0FA}"/>
          </ac:spMkLst>
        </pc:spChg>
        <pc:spChg chg="del">
          <ac:chgData name="Virginia Viracacha Viracacha" userId="3704d9b7-033d-41ad-847f-0e18a9b30a9a" providerId="ADAL" clId="{A6EF85C7-E7AC-4ACE-B8E6-65FAE952F7D1}" dt="2019-04-26T16:49:15.754" v="2535" actId="478"/>
          <ac:spMkLst>
            <pc:docMk/>
            <pc:sldMk cId="395289565" sldId="392"/>
            <ac:spMk id="87" creationId="{B1616F9B-C5DB-468E-B832-84749ADD503C}"/>
          </ac:spMkLst>
        </pc:spChg>
        <pc:spChg chg="del">
          <ac:chgData name="Virginia Viracacha Viracacha" userId="3704d9b7-033d-41ad-847f-0e18a9b30a9a" providerId="ADAL" clId="{A6EF85C7-E7AC-4ACE-B8E6-65FAE952F7D1}" dt="2019-04-26T16:49:19.690" v="2537" actId="478"/>
          <ac:spMkLst>
            <pc:docMk/>
            <pc:sldMk cId="395289565" sldId="392"/>
            <ac:spMk id="90" creationId="{D554F7C9-0B53-42F1-A385-4B96286E9E85}"/>
          </ac:spMkLst>
        </pc:spChg>
        <pc:spChg chg="mod">
          <ac:chgData name="Virginia Viracacha Viracacha" userId="3704d9b7-033d-41ad-847f-0e18a9b30a9a" providerId="ADAL" clId="{A6EF85C7-E7AC-4ACE-B8E6-65FAE952F7D1}" dt="2019-04-26T16:53:37.507" v="2722" actId="1035"/>
          <ac:spMkLst>
            <pc:docMk/>
            <pc:sldMk cId="395289565" sldId="392"/>
            <ac:spMk id="91" creationId="{4EDB4771-2A1C-4C03-90B9-AAC925BCE10E}"/>
          </ac:spMkLst>
        </pc:spChg>
        <pc:spChg chg="add mod">
          <ac:chgData name="Virginia Viracacha Viracacha" userId="3704d9b7-033d-41ad-847f-0e18a9b30a9a" providerId="ADAL" clId="{A6EF85C7-E7AC-4ACE-B8E6-65FAE952F7D1}" dt="2019-04-27T00:08:34.474" v="4891" actId="14100"/>
          <ac:spMkLst>
            <pc:docMk/>
            <pc:sldMk cId="395289565" sldId="392"/>
            <ac:spMk id="92" creationId="{2791BF94-B19A-4D16-8532-002FE9FC45EE}"/>
          </ac:spMkLst>
        </pc:spChg>
        <pc:spChg chg="mod">
          <ac:chgData name="Virginia Viracacha Viracacha" userId="3704d9b7-033d-41ad-847f-0e18a9b30a9a" providerId="ADAL" clId="{A6EF85C7-E7AC-4ACE-B8E6-65FAE952F7D1}" dt="2019-04-26T16:52:26.340" v="2612" actId="403"/>
          <ac:spMkLst>
            <pc:docMk/>
            <pc:sldMk cId="395289565" sldId="392"/>
            <ac:spMk id="93" creationId="{E04BE817-D76A-4314-90B8-5BA008F357CA}"/>
          </ac:spMkLst>
        </pc:spChg>
        <pc:spChg chg="add mod">
          <ac:chgData name="Virginia Viracacha Viracacha" userId="3704d9b7-033d-41ad-847f-0e18a9b30a9a" providerId="ADAL" clId="{A6EF85C7-E7AC-4ACE-B8E6-65FAE952F7D1}" dt="2019-04-27T00:08:39.714" v="4897" actId="14100"/>
          <ac:spMkLst>
            <pc:docMk/>
            <pc:sldMk cId="395289565" sldId="392"/>
            <ac:spMk id="94" creationId="{30B08C87-4A72-4F7A-964B-41A349ECC556}"/>
          </ac:spMkLst>
        </pc:spChg>
        <pc:spChg chg="add mod">
          <ac:chgData name="Virginia Viracacha Viracacha" userId="3704d9b7-033d-41ad-847f-0e18a9b30a9a" providerId="ADAL" clId="{A6EF85C7-E7AC-4ACE-B8E6-65FAE952F7D1}" dt="2019-04-27T00:08:43.946" v="4901" actId="14100"/>
          <ac:spMkLst>
            <pc:docMk/>
            <pc:sldMk cId="395289565" sldId="392"/>
            <ac:spMk id="95" creationId="{1C823BCF-A675-4C83-A448-B624E8E4DBE3}"/>
          </ac:spMkLst>
        </pc:spChg>
        <pc:spChg chg="add mod">
          <ac:chgData name="Virginia Viracacha Viracacha" userId="3704d9b7-033d-41ad-847f-0e18a9b30a9a" providerId="ADAL" clId="{A6EF85C7-E7AC-4ACE-B8E6-65FAE952F7D1}" dt="2019-04-27T00:08:49.122" v="4905" actId="14100"/>
          <ac:spMkLst>
            <pc:docMk/>
            <pc:sldMk cId="395289565" sldId="392"/>
            <ac:spMk id="96" creationId="{BFBC1814-78F7-4733-A641-3A93579784D3}"/>
          </ac:spMkLst>
        </pc:spChg>
        <pc:spChg chg="add mod">
          <ac:chgData name="Virginia Viracacha Viracacha" userId="3704d9b7-033d-41ad-847f-0e18a9b30a9a" providerId="ADAL" clId="{A6EF85C7-E7AC-4ACE-B8E6-65FAE952F7D1}" dt="2019-04-27T00:08:29.714" v="4887" actId="20577"/>
          <ac:spMkLst>
            <pc:docMk/>
            <pc:sldMk cId="395289565" sldId="392"/>
            <ac:spMk id="97" creationId="{3697F7DD-ADFB-42D0-BA36-7369B9720FF7}"/>
          </ac:spMkLst>
        </pc:spChg>
        <pc:grpChg chg="add del mod topLvl">
          <ac:chgData name="Virginia Viracacha Viracacha" userId="3704d9b7-033d-41ad-847f-0e18a9b30a9a" providerId="ADAL" clId="{A6EF85C7-E7AC-4ACE-B8E6-65FAE952F7D1}" dt="2019-04-26T16:49:46.594" v="2546" actId="478"/>
          <ac:grpSpMkLst>
            <pc:docMk/>
            <pc:sldMk cId="395289565" sldId="392"/>
            <ac:grpSpMk id="4" creationId="{6F83E0B9-3F40-4EAC-9328-832670897346}"/>
          </ac:grpSpMkLst>
        </pc:grpChg>
        <pc:grpChg chg="add del mod topLvl">
          <ac:chgData name="Virginia Viracacha Viracacha" userId="3704d9b7-033d-41ad-847f-0e18a9b30a9a" providerId="ADAL" clId="{A6EF85C7-E7AC-4ACE-B8E6-65FAE952F7D1}" dt="2019-04-26T16:48:56.867" v="2529" actId="478"/>
          <ac:grpSpMkLst>
            <pc:docMk/>
            <pc:sldMk cId="395289565" sldId="392"/>
            <ac:grpSpMk id="5" creationId="{FA1D1BE8-C89D-45CF-93CF-9C501C5AA22A}"/>
          </ac:grpSpMkLst>
        </pc:grpChg>
        <pc:grpChg chg="del mod">
          <ac:chgData name="Virginia Viracacha Viracacha" userId="3704d9b7-033d-41ad-847f-0e18a9b30a9a" providerId="ADAL" clId="{A6EF85C7-E7AC-4ACE-B8E6-65FAE952F7D1}" dt="2019-04-26T16:48:33.937" v="2518" actId="165"/>
          <ac:grpSpMkLst>
            <pc:docMk/>
            <pc:sldMk cId="395289565" sldId="392"/>
            <ac:grpSpMk id="6" creationId="{9FACA467-2B34-400B-915C-1F2576985CC7}"/>
          </ac:grpSpMkLst>
        </pc:grpChg>
        <pc:grpChg chg="mod topLvl">
          <ac:chgData name="Virginia Viracacha Viracacha" userId="3704d9b7-033d-41ad-847f-0e18a9b30a9a" providerId="ADAL" clId="{A6EF85C7-E7AC-4ACE-B8E6-65FAE952F7D1}" dt="2019-04-26T16:52:31.730" v="2613" actId="1076"/>
          <ac:grpSpMkLst>
            <pc:docMk/>
            <pc:sldMk cId="395289565" sldId="392"/>
            <ac:grpSpMk id="52" creationId="{8FC4024C-6361-4E41-A243-94F78D955B58}"/>
          </ac:grpSpMkLst>
        </pc:grpChg>
        <pc:grpChg chg="mod topLvl">
          <ac:chgData name="Virginia Viracacha Viracacha" userId="3704d9b7-033d-41ad-847f-0e18a9b30a9a" providerId="ADAL" clId="{A6EF85C7-E7AC-4ACE-B8E6-65FAE952F7D1}" dt="2019-04-26T16:53:49.978" v="2738" actId="1036"/>
          <ac:grpSpMkLst>
            <pc:docMk/>
            <pc:sldMk cId="395289565" sldId="392"/>
            <ac:grpSpMk id="61" creationId="{B6086F31-FC5A-44DC-9840-549D759D9299}"/>
          </ac:grpSpMkLst>
        </pc:grpChg>
        <pc:grpChg chg="mod topLvl">
          <ac:chgData name="Virginia Viracacha Viracacha" userId="3704d9b7-033d-41ad-847f-0e18a9b30a9a" providerId="ADAL" clId="{A6EF85C7-E7AC-4ACE-B8E6-65FAE952F7D1}" dt="2019-04-26T16:54:05.330" v="2745" actId="1035"/>
          <ac:grpSpMkLst>
            <pc:docMk/>
            <pc:sldMk cId="395289565" sldId="392"/>
            <ac:grpSpMk id="64" creationId="{9D6C2AEA-B88D-4BEF-9E35-03C02C3C44AF}"/>
          </ac:grpSpMkLst>
        </pc:grpChg>
        <pc:grpChg chg="mod topLvl">
          <ac:chgData name="Virginia Viracacha Viracacha" userId="3704d9b7-033d-41ad-847f-0e18a9b30a9a" providerId="ADAL" clId="{A6EF85C7-E7AC-4ACE-B8E6-65FAE952F7D1}" dt="2019-04-26T16:54:02.723" v="2743" actId="1035"/>
          <ac:grpSpMkLst>
            <pc:docMk/>
            <pc:sldMk cId="395289565" sldId="392"/>
            <ac:grpSpMk id="67" creationId="{C0C7CFBA-C6F5-4F3B-8F2A-C85E34C8C140}"/>
          </ac:grpSpMkLst>
        </pc:grpChg>
        <pc:grpChg chg="mod topLvl">
          <ac:chgData name="Virginia Viracacha Viracacha" userId="3704d9b7-033d-41ad-847f-0e18a9b30a9a" providerId="ADAL" clId="{A6EF85C7-E7AC-4ACE-B8E6-65FAE952F7D1}" dt="2019-04-26T16:52:07.529" v="2605" actId="14100"/>
          <ac:grpSpMkLst>
            <pc:docMk/>
            <pc:sldMk cId="395289565" sldId="392"/>
            <ac:grpSpMk id="70" creationId="{46433056-9A52-42D5-B494-F4A19F059953}"/>
          </ac:grpSpMkLst>
        </pc:grpChg>
        <pc:grpChg chg="del mod topLvl">
          <ac:chgData name="Virginia Viracacha Viracacha" userId="3704d9b7-033d-41ad-847f-0e18a9b30a9a" providerId="ADAL" clId="{A6EF85C7-E7AC-4ACE-B8E6-65FAE952F7D1}" dt="2019-04-26T16:51:34.803" v="2596" actId="478"/>
          <ac:grpSpMkLst>
            <pc:docMk/>
            <pc:sldMk cId="395289565" sldId="392"/>
            <ac:grpSpMk id="84" creationId="{6353BEC3-FAB8-41A5-9141-D37C09604A03}"/>
          </ac:grpSpMkLst>
        </pc:grpChg>
        <pc:grpChg chg="mod topLvl">
          <ac:chgData name="Virginia Viracacha Viracacha" userId="3704d9b7-033d-41ad-847f-0e18a9b30a9a" providerId="ADAL" clId="{A6EF85C7-E7AC-4ACE-B8E6-65FAE952F7D1}" dt="2019-04-26T16:53:45.179" v="2730" actId="1035"/>
          <ac:grpSpMkLst>
            <pc:docMk/>
            <pc:sldMk cId="395289565" sldId="392"/>
            <ac:grpSpMk id="88" creationId="{BD1BCEF1-8D1D-4CA5-BCE7-C5227D74DB5E}"/>
          </ac:grpSpMkLst>
        </pc:grpChg>
        <pc:picChg chg="mod">
          <ac:chgData name="Virginia Viracacha Viracacha" userId="3704d9b7-033d-41ad-847f-0e18a9b30a9a" providerId="ADAL" clId="{A6EF85C7-E7AC-4ACE-B8E6-65FAE952F7D1}" dt="2019-04-26T16:50:41.425" v="2564" actId="1076"/>
          <ac:picMkLst>
            <pc:docMk/>
            <pc:sldMk cId="395289565" sldId="392"/>
            <ac:picMk id="8" creationId="{B082DF23-579D-4DC6-8F29-DA3BFD68705E}"/>
          </ac:picMkLst>
        </pc:picChg>
        <pc:cxnChg chg="del mod">
          <ac:chgData name="Virginia Viracacha Viracacha" userId="3704d9b7-033d-41ad-847f-0e18a9b30a9a" providerId="ADAL" clId="{A6EF85C7-E7AC-4ACE-B8E6-65FAE952F7D1}" dt="2019-04-26T16:49:21.602" v="2538" actId="478"/>
          <ac:cxnSpMkLst>
            <pc:docMk/>
            <pc:sldMk cId="395289565" sldId="392"/>
            <ac:cxnSpMk id="73" creationId="{20B70C33-FE59-464E-A374-535B6E2F818F}"/>
          </ac:cxnSpMkLst>
        </pc:cxnChg>
        <pc:cxnChg chg="del mod topLvl">
          <ac:chgData name="Virginia Viracacha Viracacha" userId="3704d9b7-033d-41ad-847f-0e18a9b30a9a" providerId="ADAL" clId="{A6EF85C7-E7AC-4ACE-B8E6-65FAE952F7D1}" dt="2019-04-26T16:49:53.666" v="2548" actId="478"/>
          <ac:cxnSpMkLst>
            <pc:docMk/>
            <pc:sldMk cId="395289565" sldId="392"/>
            <ac:cxnSpMk id="75" creationId="{0E44FA10-5E0A-4ACB-8A12-793CA54E9435}"/>
          </ac:cxnSpMkLst>
        </pc:cxnChg>
        <pc:cxnChg chg="del mod topLvl">
          <ac:chgData name="Virginia Viracacha Viracacha" userId="3704d9b7-033d-41ad-847f-0e18a9b30a9a" providerId="ADAL" clId="{A6EF85C7-E7AC-4ACE-B8E6-65FAE952F7D1}" dt="2019-04-26T16:49:56.051" v="2550" actId="478"/>
          <ac:cxnSpMkLst>
            <pc:docMk/>
            <pc:sldMk cId="395289565" sldId="392"/>
            <ac:cxnSpMk id="77" creationId="{6354D7CF-1E4D-429E-9481-BEB55478EEDF}"/>
          </ac:cxnSpMkLst>
        </pc:cxnChg>
        <pc:cxnChg chg="del mod">
          <ac:chgData name="Virginia Viracacha Viracacha" userId="3704d9b7-033d-41ad-847f-0e18a9b30a9a" providerId="ADAL" clId="{A6EF85C7-E7AC-4ACE-B8E6-65FAE952F7D1}" dt="2019-04-26T16:48:54.842" v="2528" actId="478"/>
          <ac:cxnSpMkLst>
            <pc:docMk/>
            <pc:sldMk cId="395289565" sldId="392"/>
            <ac:cxnSpMk id="79" creationId="{D69A68AF-E0E0-4D88-86D8-4B485FC3C579}"/>
          </ac:cxnSpMkLst>
        </pc:cxnChg>
        <pc:cxnChg chg="del mod topLvl">
          <ac:chgData name="Virginia Viracacha Viracacha" userId="3704d9b7-033d-41ad-847f-0e18a9b30a9a" providerId="ADAL" clId="{A6EF85C7-E7AC-4ACE-B8E6-65FAE952F7D1}" dt="2019-04-26T16:49:56.051" v="2550" actId="478"/>
          <ac:cxnSpMkLst>
            <pc:docMk/>
            <pc:sldMk cId="395289565" sldId="392"/>
            <ac:cxnSpMk id="81" creationId="{00C6CCA4-7803-4177-8FBD-F84F8ABDC114}"/>
          </ac:cxnSpMkLst>
        </pc:cxnChg>
        <pc:cxnChg chg="del mod">
          <ac:chgData name="Virginia Viracacha Viracacha" userId="3704d9b7-033d-41ad-847f-0e18a9b30a9a" providerId="ADAL" clId="{A6EF85C7-E7AC-4ACE-B8E6-65FAE952F7D1}" dt="2019-04-26T16:49:17.627" v="2536" actId="478"/>
          <ac:cxnSpMkLst>
            <pc:docMk/>
            <pc:sldMk cId="395289565" sldId="392"/>
            <ac:cxnSpMk id="89" creationId="{A56FEB03-53BD-4478-BB35-1928160E2F91}"/>
          </ac:cxnSpMkLst>
        </pc:cxnChg>
      </pc:sldChg>
      <pc:sldChg chg="addSp delSp modSp add">
        <pc:chgData name="Virginia Viracacha Viracacha" userId="3704d9b7-033d-41ad-847f-0e18a9b30a9a" providerId="ADAL" clId="{A6EF85C7-E7AC-4ACE-B8E6-65FAE952F7D1}" dt="2019-04-27T00:09:51.458" v="4921" actId="1076"/>
        <pc:sldMkLst>
          <pc:docMk/>
          <pc:sldMk cId="886492755" sldId="403"/>
        </pc:sldMkLst>
        <pc:spChg chg="del">
          <ac:chgData name="Virginia Viracacha Viracacha" userId="3704d9b7-033d-41ad-847f-0e18a9b30a9a" providerId="ADAL" clId="{A6EF85C7-E7AC-4ACE-B8E6-65FAE952F7D1}" dt="2019-04-26T17:25:35.765" v="3506" actId="478"/>
          <ac:spMkLst>
            <pc:docMk/>
            <pc:sldMk cId="886492755" sldId="403"/>
            <ac:spMk id="3" creationId="{CADE355A-75CD-4B03-85A9-4F19C409310D}"/>
          </ac:spMkLst>
        </pc:spChg>
        <pc:spChg chg="add mod">
          <ac:chgData name="Virginia Viracacha Viracacha" userId="3704d9b7-033d-41ad-847f-0e18a9b30a9a" providerId="ADAL" clId="{A6EF85C7-E7AC-4ACE-B8E6-65FAE952F7D1}" dt="2019-04-27T00:09:12.346" v="4910" actId="1076"/>
          <ac:spMkLst>
            <pc:docMk/>
            <pc:sldMk cId="886492755" sldId="403"/>
            <ac:spMk id="30" creationId="{BEE4DF72-0560-48A9-9B1D-ABEB3A9AFB1B}"/>
          </ac:spMkLst>
        </pc:spChg>
        <pc:spChg chg="add mod">
          <ac:chgData name="Virginia Viracacha Viracacha" userId="3704d9b7-033d-41ad-847f-0e18a9b30a9a" providerId="ADAL" clId="{A6EF85C7-E7AC-4ACE-B8E6-65FAE952F7D1}" dt="2019-04-27T00:09:24.689" v="4913" actId="20577"/>
          <ac:spMkLst>
            <pc:docMk/>
            <pc:sldMk cId="886492755" sldId="403"/>
            <ac:spMk id="31" creationId="{BE26E835-6394-4693-945D-7209580BB117}"/>
          </ac:spMkLst>
        </pc:spChg>
        <pc:spChg chg="del">
          <ac:chgData name="Virginia Viracacha Viracacha" userId="3704d9b7-033d-41ad-847f-0e18a9b30a9a" providerId="ADAL" clId="{A6EF85C7-E7AC-4ACE-B8E6-65FAE952F7D1}" dt="2019-04-26T17:25:35.765" v="3506" actId="478"/>
          <ac:spMkLst>
            <pc:docMk/>
            <pc:sldMk cId="886492755" sldId="403"/>
            <ac:spMk id="33" creationId="{7AB69236-5A7D-49EB-8165-D12584333960}"/>
          </ac:spMkLst>
        </pc:spChg>
        <pc:spChg chg="add mod">
          <ac:chgData name="Virginia Viracacha Viracacha" userId="3704d9b7-033d-41ad-847f-0e18a9b30a9a" providerId="ADAL" clId="{A6EF85C7-E7AC-4ACE-B8E6-65FAE952F7D1}" dt="2019-04-27T00:09:35.209" v="4915" actId="1076"/>
          <ac:spMkLst>
            <pc:docMk/>
            <pc:sldMk cId="886492755" sldId="403"/>
            <ac:spMk id="46" creationId="{DA47B81A-FC5B-4C6D-A22F-8C56EAD1CE58}"/>
          </ac:spMkLst>
        </pc:spChg>
        <pc:spChg chg="add mod">
          <ac:chgData name="Virginia Viracacha Viracacha" userId="3704d9b7-033d-41ad-847f-0e18a9b30a9a" providerId="ADAL" clId="{A6EF85C7-E7AC-4ACE-B8E6-65FAE952F7D1}" dt="2019-04-27T00:09:40.745" v="4917" actId="1076"/>
          <ac:spMkLst>
            <pc:docMk/>
            <pc:sldMk cId="886492755" sldId="403"/>
            <ac:spMk id="47" creationId="{68C5E08B-B172-40DB-A73A-D30E6D905B97}"/>
          </ac:spMkLst>
        </pc:spChg>
        <pc:spChg chg="add mod">
          <ac:chgData name="Virginia Viracacha Viracacha" userId="3704d9b7-033d-41ad-847f-0e18a9b30a9a" providerId="ADAL" clId="{A6EF85C7-E7AC-4ACE-B8E6-65FAE952F7D1}" dt="2019-04-27T00:09:46.505" v="4919" actId="1076"/>
          <ac:spMkLst>
            <pc:docMk/>
            <pc:sldMk cId="886492755" sldId="403"/>
            <ac:spMk id="48" creationId="{E2038660-E22E-44D9-B8B4-0D844DA51CCB}"/>
          </ac:spMkLst>
        </pc:spChg>
        <pc:spChg chg="add mod">
          <ac:chgData name="Virginia Viracacha Viracacha" userId="3704d9b7-033d-41ad-847f-0e18a9b30a9a" providerId="ADAL" clId="{A6EF85C7-E7AC-4ACE-B8E6-65FAE952F7D1}" dt="2019-04-27T00:09:51.458" v="4921" actId="1076"/>
          <ac:spMkLst>
            <pc:docMk/>
            <pc:sldMk cId="886492755" sldId="403"/>
            <ac:spMk id="49" creationId="{293956B6-6DB9-4D04-AFF0-9526BBD04DBE}"/>
          </ac:spMkLst>
        </pc:spChg>
        <pc:spChg chg="del">
          <ac:chgData name="Virginia Viracacha Viracacha" userId="3704d9b7-033d-41ad-847f-0e18a9b30a9a" providerId="ADAL" clId="{A6EF85C7-E7AC-4ACE-B8E6-65FAE952F7D1}" dt="2019-04-26T17:25:35.765" v="3506" actId="478"/>
          <ac:spMkLst>
            <pc:docMk/>
            <pc:sldMk cId="886492755" sldId="403"/>
            <ac:spMk id="83" creationId="{BF8C7FCB-C8B7-4836-9566-B8EABB88AD04}"/>
          </ac:spMkLst>
        </pc:spChg>
        <pc:spChg chg="del">
          <ac:chgData name="Virginia Viracacha Viracacha" userId="3704d9b7-033d-41ad-847f-0e18a9b30a9a" providerId="ADAL" clId="{A6EF85C7-E7AC-4ACE-B8E6-65FAE952F7D1}" dt="2019-04-26T17:25:35.765" v="3506" actId="478"/>
          <ac:spMkLst>
            <pc:docMk/>
            <pc:sldMk cId="886492755" sldId="403"/>
            <ac:spMk id="92" creationId="{2791BF94-B19A-4D16-8532-002FE9FC45EE}"/>
          </ac:spMkLst>
        </pc:spChg>
        <pc:spChg chg="del">
          <ac:chgData name="Virginia Viracacha Viracacha" userId="3704d9b7-033d-41ad-847f-0e18a9b30a9a" providerId="ADAL" clId="{A6EF85C7-E7AC-4ACE-B8E6-65FAE952F7D1}" dt="2019-04-26T17:25:35.765" v="3506" actId="478"/>
          <ac:spMkLst>
            <pc:docMk/>
            <pc:sldMk cId="886492755" sldId="403"/>
            <ac:spMk id="94" creationId="{30B08C87-4A72-4F7A-964B-41A349ECC556}"/>
          </ac:spMkLst>
        </pc:spChg>
        <pc:spChg chg="del">
          <ac:chgData name="Virginia Viracacha Viracacha" userId="3704d9b7-033d-41ad-847f-0e18a9b30a9a" providerId="ADAL" clId="{A6EF85C7-E7AC-4ACE-B8E6-65FAE952F7D1}" dt="2019-04-26T17:25:35.765" v="3506" actId="478"/>
          <ac:spMkLst>
            <pc:docMk/>
            <pc:sldMk cId="886492755" sldId="403"/>
            <ac:spMk id="95" creationId="{1C823BCF-A675-4C83-A448-B624E8E4DBE3}"/>
          </ac:spMkLst>
        </pc:spChg>
        <pc:spChg chg="del">
          <ac:chgData name="Virginia Viracacha Viracacha" userId="3704d9b7-033d-41ad-847f-0e18a9b30a9a" providerId="ADAL" clId="{A6EF85C7-E7AC-4ACE-B8E6-65FAE952F7D1}" dt="2019-04-26T17:25:35.765" v="3506" actId="478"/>
          <ac:spMkLst>
            <pc:docMk/>
            <pc:sldMk cId="886492755" sldId="403"/>
            <ac:spMk id="96" creationId="{BFBC1814-78F7-4733-A641-3A93579784D3}"/>
          </ac:spMkLst>
        </pc:spChg>
        <pc:spChg chg="del">
          <ac:chgData name="Virginia Viracacha Viracacha" userId="3704d9b7-033d-41ad-847f-0e18a9b30a9a" providerId="ADAL" clId="{A6EF85C7-E7AC-4ACE-B8E6-65FAE952F7D1}" dt="2019-04-26T17:25:35.765" v="3506" actId="478"/>
          <ac:spMkLst>
            <pc:docMk/>
            <pc:sldMk cId="886492755" sldId="403"/>
            <ac:spMk id="97" creationId="{3697F7DD-ADFB-42D0-BA36-7369B9720FF7}"/>
          </ac:spMkLst>
        </pc:spChg>
        <pc:grpChg chg="add">
          <ac:chgData name="Virginia Viracacha Viracacha" userId="3704d9b7-033d-41ad-847f-0e18a9b30a9a" providerId="ADAL" clId="{A6EF85C7-E7AC-4ACE-B8E6-65FAE952F7D1}" dt="2019-04-26T17:25:43.880" v="3508"/>
          <ac:grpSpMkLst>
            <pc:docMk/>
            <pc:sldMk cId="886492755" sldId="403"/>
            <ac:grpSpMk id="32" creationId="{46220B16-C2F1-42E2-82F8-94D6ED0EAF64}"/>
          </ac:grpSpMkLst>
        </pc:grpChg>
        <pc:grpChg chg="add">
          <ac:chgData name="Virginia Viracacha Viracacha" userId="3704d9b7-033d-41ad-847f-0e18a9b30a9a" providerId="ADAL" clId="{A6EF85C7-E7AC-4ACE-B8E6-65FAE952F7D1}" dt="2019-04-26T17:25:43.880" v="3508"/>
          <ac:grpSpMkLst>
            <pc:docMk/>
            <pc:sldMk cId="886492755" sldId="403"/>
            <ac:grpSpMk id="36" creationId="{8DD3ABFC-0745-448E-B4E6-7CE456ADE997}"/>
          </ac:grpSpMkLst>
        </pc:grpChg>
        <pc:grpChg chg="add">
          <ac:chgData name="Virginia Viracacha Viracacha" userId="3704d9b7-033d-41ad-847f-0e18a9b30a9a" providerId="ADAL" clId="{A6EF85C7-E7AC-4ACE-B8E6-65FAE952F7D1}" dt="2019-04-26T17:25:43.880" v="3508"/>
          <ac:grpSpMkLst>
            <pc:docMk/>
            <pc:sldMk cId="886492755" sldId="403"/>
            <ac:grpSpMk id="39" creationId="{516F469C-C470-4364-AE2A-7B9B9BFF860A}"/>
          </ac:grpSpMkLst>
        </pc:grpChg>
        <pc:grpChg chg="add">
          <ac:chgData name="Virginia Viracacha Viracacha" userId="3704d9b7-033d-41ad-847f-0e18a9b30a9a" providerId="ADAL" clId="{A6EF85C7-E7AC-4ACE-B8E6-65FAE952F7D1}" dt="2019-04-26T17:25:43.880" v="3508"/>
          <ac:grpSpMkLst>
            <pc:docMk/>
            <pc:sldMk cId="886492755" sldId="403"/>
            <ac:grpSpMk id="43" creationId="{B1730069-D0A7-46AC-A4A5-231C5966CBDF}"/>
          </ac:grpSpMkLst>
        </pc:grpChg>
        <pc:grpChg chg="del">
          <ac:chgData name="Virginia Viracacha Viracacha" userId="3704d9b7-033d-41ad-847f-0e18a9b30a9a" providerId="ADAL" clId="{A6EF85C7-E7AC-4ACE-B8E6-65FAE952F7D1}" dt="2019-04-26T17:25:35.765" v="3506" actId="478"/>
          <ac:grpSpMkLst>
            <pc:docMk/>
            <pc:sldMk cId="886492755" sldId="403"/>
            <ac:grpSpMk id="52" creationId="{8FC4024C-6361-4E41-A243-94F78D955B58}"/>
          </ac:grpSpMkLst>
        </pc:grpChg>
        <pc:grpChg chg="del">
          <ac:chgData name="Virginia Viracacha Viracacha" userId="3704d9b7-033d-41ad-847f-0e18a9b30a9a" providerId="ADAL" clId="{A6EF85C7-E7AC-4ACE-B8E6-65FAE952F7D1}" dt="2019-04-26T17:25:35.765" v="3506" actId="478"/>
          <ac:grpSpMkLst>
            <pc:docMk/>
            <pc:sldMk cId="886492755" sldId="403"/>
            <ac:grpSpMk id="61" creationId="{B6086F31-FC5A-44DC-9840-549D759D9299}"/>
          </ac:grpSpMkLst>
        </pc:grpChg>
        <pc:grpChg chg="del">
          <ac:chgData name="Virginia Viracacha Viracacha" userId="3704d9b7-033d-41ad-847f-0e18a9b30a9a" providerId="ADAL" clId="{A6EF85C7-E7AC-4ACE-B8E6-65FAE952F7D1}" dt="2019-04-26T17:25:35.765" v="3506" actId="478"/>
          <ac:grpSpMkLst>
            <pc:docMk/>
            <pc:sldMk cId="886492755" sldId="403"/>
            <ac:grpSpMk id="64" creationId="{9D6C2AEA-B88D-4BEF-9E35-03C02C3C44AF}"/>
          </ac:grpSpMkLst>
        </pc:grpChg>
        <pc:grpChg chg="del">
          <ac:chgData name="Virginia Viracacha Viracacha" userId="3704d9b7-033d-41ad-847f-0e18a9b30a9a" providerId="ADAL" clId="{A6EF85C7-E7AC-4ACE-B8E6-65FAE952F7D1}" dt="2019-04-26T17:25:35.765" v="3506" actId="478"/>
          <ac:grpSpMkLst>
            <pc:docMk/>
            <pc:sldMk cId="886492755" sldId="403"/>
            <ac:grpSpMk id="67" creationId="{C0C7CFBA-C6F5-4F3B-8F2A-C85E34C8C140}"/>
          </ac:grpSpMkLst>
        </pc:grpChg>
        <pc:grpChg chg="del">
          <ac:chgData name="Virginia Viracacha Viracacha" userId="3704d9b7-033d-41ad-847f-0e18a9b30a9a" providerId="ADAL" clId="{A6EF85C7-E7AC-4ACE-B8E6-65FAE952F7D1}" dt="2019-04-26T17:25:38.004" v="3507" actId="478"/>
          <ac:grpSpMkLst>
            <pc:docMk/>
            <pc:sldMk cId="886492755" sldId="403"/>
            <ac:grpSpMk id="70" creationId="{46433056-9A52-42D5-B494-F4A19F059953}"/>
          </ac:grpSpMkLst>
        </pc:grpChg>
        <pc:grpChg chg="del">
          <ac:chgData name="Virginia Viracacha Viracacha" userId="3704d9b7-033d-41ad-847f-0e18a9b30a9a" providerId="ADAL" clId="{A6EF85C7-E7AC-4ACE-B8E6-65FAE952F7D1}" dt="2019-04-26T17:25:35.765" v="3506" actId="478"/>
          <ac:grpSpMkLst>
            <pc:docMk/>
            <pc:sldMk cId="886492755" sldId="403"/>
            <ac:grpSpMk id="88" creationId="{BD1BCEF1-8D1D-4CA5-BCE7-C5227D74DB5E}"/>
          </ac:grpSpMkLst>
        </pc:grpChg>
        <pc:picChg chg="del">
          <ac:chgData name="Virginia Viracacha Viracacha" userId="3704d9b7-033d-41ad-847f-0e18a9b30a9a" providerId="ADAL" clId="{A6EF85C7-E7AC-4ACE-B8E6-65FAE952F7D1}" dt="2019-04-26T17:25:35.765" v="3506" actId="478"/>
          <ac:picMkLst>
            <pc:docMk/>
            <pc:sldMk cId="886492755" sldId="403"/>
            <ac:picMk id="8" creationId="{B082DF23-579D-4DC6-8F29-DA3BFD68705E}"/>
          </ac:picMkLst>
        </pc:picChg>
        <pc:picChg chg="add">
          <ac:chgData name="Virginia Viracacha Viracacha" userId="3704d9b7-033d-41ad-847f-0e18a9b30a9a" providerId="ADAL" clId="{A6EF85C7-E7AC-4ACE-B8E6-65FAE952F7D1}" dt="2019-04-26T17:25:43.880" v="3508"/>
          <ac:picMkLst>
            <pc:docMk/>
            <pc:sldMk cId="886492755" sldId="403"/>
            <ac:picMk id="42" creationId="{652C80BF-533F-4C0E-B9A1-820985D907E9}"/>
          </ac:picMkLst>
        </pc:picChg>
      </pc:sldChg>
      <pc:sldChg chg="addSp delSp modSp add mod setBg">
        <pc:chgData name="Virginia Viracacha Viracacha" userId="3704d9b7-033d-41ad-847f-0e18a9b30a9a" providerId="ADAL" clId="{A6EF85C7-E7AC-4ACE-B8E6-65FAE952F7D1}" dt="2019-04-27T01:14:44.429" v="5103" actId="14734"/>
        <pc:sldMkLst>
          <pc:docMk/>
          <pc:sldMk cId="1702091759" sldId="404"/>
        </pc:sldMkLst>
        <pc:spChg chg="add del mod">
          <ac:chgData name="Virginia Viracacha Viracacha" userId="3704d9b7-033d-41ad-847f-0e18a9b30a9a" providerId="ADAL" clId="{A6EF85C7-E7AC-4ACE-B8E6-65FAE952F7D1}" dt="2019-04-27T01:10:56.150" v="4977" actId="478"/>
          <ac:spMkLst>
            <pc:docMk/>
            <pc:sldMk cId="1702091759" sldId="404"/>
            <ac:spMk id="2" creationId="{D225EB5D-BE4B-479C-9B81-6778C9D345C7}"/>
          </ac:spMkLst>
        </pc:spChg>
        <pc:spChg chg="mod">
          <ac:chgData name="Virginia Viracacha Viracacha" userId="3704d9b7-033d-41ad-847f-0e18a9b30a9a" providerId="ADAL" clId="{A6EF85C7-E7AC-4ACE-B8E6-65FAE952F7D1}" dt="2019-04-26T20:57:34.929" v="3806" actId="26606"/>
          <ac:spMkLst>
            <pc:docMk/>
            <pc:sldMk cId="1702091759" sldId="404"/>
            <ac:spMk id="26" creationId="{E0D3C890-1497-4B2E-9DD5-B9B844E0B062}"/>
          </ac:spMkLst>
        </pc:spChg>
        <pc:spChg chg="add del">
          <ac:chgData name="Virginia Viracacha Viracacha" userId="3704d9b7-033d-41ad-847f-0e18a9b30a9a" providerId="ADAL" clId="{A6EF85C7-E7AC-4ACE-B8E6-65FAE952F7D1}" dt="2019-04-26T20:57:34.929" v="3806" actId="26606"/>
          <ac:spMkLst>
            <pc:docMk/>
            <pc:sldMk cId="1702091759" sldId="404"/>
            <ac:spMk id="31" creationId="{AB45A142-4255-493C-8284-5D566C121B10}"/>
          </ac:spMkLst>
        </pc:spChg>
        <pc:spChg chg="del">
          <ac:chgData name="Virginia Viracacha Viracacha" userId="3704d9b7-033d-41ad-847f-0e18a9b30a9a" providerId="ADAL" clId="{A6EF85C7-E7AC-4ACE-B8E6-65FAE952F7D1}" dt="2019-04-26T20:57:24.937" v="3799" actId="478"/>
          <ac:spMkLst>
            <pc:docMk/>
            <pc:sldMk cId="1702091759" sldId="404"/>
            <ac:spMk id="36" creationId="{D78F17E5-9D2A-48FC-8BFD-C4B6BE5FD66C}"/>
          </ac:spMkLst>
        </pc:spChg>
        <pc:spChg chg="del">
          <ac:chgData name="Virginia Viracacha Viracacha" userId="3704d9b7-033d-41ad-847f-0e18a9b30a9a" providerId="ADAL" clId="{A6EF85C7-E7AC-4ACE-B8E6-65FAE952F7D1}" dt="2019-04-26T20:57:24.937" v="3799" actId="478"/>
          <ac:spMkLst>
            <pc:docMk/>
            <pc:sldMk cId="1702091759" sldId="404"/>
            <ac:spMk id="37" creationId="{3FFE4E8A-9C90-4F7D-99DB-267D63A7ACDB}"/>
          </ac:spMkLst>
        </pc:spChg>
        <pc:spChg chg="del">
          <ac:chgData name="Virginia Viracacha Viracacha" userId="3704d9b7-033d-41ad-847f-0e18a9b30a9a" providerId="ADAL" clId="{A6EF85C7-E7AC-4ACE-B8E6-65FAE952F7D1}" dt="2019-04-26T20:57:24.937" v="3799" actId="478"/>
          <ac:spMkLst>
            <pc:docMk/>
            <pc:sldMk cId="1702091759" sldId="404"/>
            <ac:spMk id="38" creationId="{65BF6FAF-F8EC-4456-AB58-B87FC8BCAFEC}"/>
          </ac:spMkLst>
        </pc:spChg>
        <pc:spChg chg="del">
          <ac:chgData name="Virginia Viracacha Viracacha" userId="3704d9b7-033d-41ad-847f-0e18a9b30a9a" providerId="ADAL" clId="{A6EF85C7-E7AC-4ACE-B8E6-65FAE952F7D1}" dt="2019-04-26T20:57:24.937" v="3799" actId="478"/>
          <ac:spMkLst>
            <pc:docMk/>
            <pc:sldMk cId="1702091759" sldId="404"/>
            <ac:spMk id="39" creationId="{2549DCB5-1073-4887-8ACB-0BEF919A28F2}"/>
          </ac:spMkLst>
        </pc:spChg>
        <pc:grpChg chg="del">
          <ac:chgData name="Virginia Viracacha Viracacha" userId="3704d9b7-033d-41ad-847f-0e18a9b30a9a" providerId="ADAL" clId="{A6EF85C7-E7AC-4ACE-B8E6-65FAE952F7D1}" dt="2019-04-26T20:57:24.937" v="3799" actId="478"/>
          <ac:grpSpMkLst>
            <pc:docMk/>
            <pc:sldMk cId="1702091759" sldId="404"/>
            <ac:grpSpMk id="40" creationId="{2C67F504-D741-4638-A036-66AA94A3D0A9}"/>
          </ac:grpSpMkLst>
        </pc:grpChg>
        <pc:grpChg chg="del">
          <ac:chgData name="Virginia Viracacha Viracacha" userId="3704d9b7-033d-41ad-847f-0e18a9b30a9a" providerId="ADAL" clId="{A6EF85C7-E7AC-4ACE-B8E6-65FAE952F7D1}" dt="2019-04-26T20:57:24.937" v="3799" actId="478"/>
          <ac:grpSpMkLst>
            <pc:docMk/>
            <pc:sldMk cId="1702091759" sldId="404"/>
            <ac:grpSpMk id="43" creationId="{A6130826-335D-4DB3-B706-75F0074FD107}"/>
          </ac:grpSpMkLst>
        </pc:grpChg>
        <pc:graphicFrameChg chg="add mod modGraphic">
          <ac:chgData name="Virginia Viracacha Viracacha" userId="3704d9b7-033d-41ad-847f-0e18a9b30a9a" providerId="ADAL" clId="{A6EF85C7-E7AC-4ACE-B8E6-65FAE952F7D1}" dt="2019-04-27T01:14:44.429" v="5103" actId="14734"/>
          <ac:graphicFrameMkLst>
            <pc:docMk/>
            <pc:sldMk cId="1702091759" sldId="404"/>
            <ac:graphicFrameMk id="3" creationId="{FFC2073E-2517-49C9-A952-DD25FC854093}"/>
          </ac:graphicFrameMkLst>
        </pc:graphicFrameChg>
        <pc:graphicFrameChg chg="add del mod">
          <ac:chgData name="Virginia Viracacha Viracacha" userId="3704d9b7-033d-41ad-847f-0e18a9b30a9a" providerId="ADAL" clId="{A6EF85C7-E7AC-4ACE-B8E6-65FAE952F7D1}" dt="2019-04-27T01:10:54.231" v="4976" actId="478"/>
          <ac:graphicFrameMkLst>
            <pc:docMk/>
            <pc:sldMk cId="1702091759" sldId="404"/>
            <ac:graphicFrameMk id="13" creationId="{2510B910-0D3D-4573-AF4D-40F4319A234D}"/>
          </ac:graphicFrameMkLst>
        </pc:graphicFrameChg>
        <pc:cxnChg chg="add del">
          <ac:chgData name="Virginia Viracacha Viracacha" userId="3704d9b7-033d-41ad-847f-0e18a9b30a9a" providerId="ADAL" clId="{A6EF85C7-E7AC-4ACE-B8E6-65FAE952F7D1}" dt="2019-04-26T20:57:34.929" v="3806" actId="26606"/>
          <ac:cxnSpMkLst>
            <pc:docMk/>
            <pc:sldMk cId="1702091759" sldId="404"/>
            <ac:cxnSpMk id="33" creationId="{38FB9660-F42F-4313-BBC4-47C007FE484C}"/>
          </ac:cxnSpMkLst>
        </pc:cxnChg>
      </pc:sldChg>
    </pc:docChg>
  </pc:docChgLst>
  <pc:docChgLst>
    <pc:chgData name="Marcela Andrea Garcia Guerrero" userId="eb533828-b868-4309-9179-60f6a23ea196" providerId="ADAL" clId="{FF80FBEE-5C5E-4103-A834-1D75B3DF81FF}"/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disgovco-my.sharepoint.com/personal/vviracacha_sdis_gov_co/Documents/DADE/BOGOTA%20MEJOR%20PARA%20TODOS/SDES/TRANSPARENCIA/PAI%202019/2.%20Reporte%20ene_jun%202019/Insumos/C&#225;lculos%20V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disgovco-my.sharepoint.com/personal/vviracacha_sdis_gov_co/Documents/DADE/BOGOTA%20MEJOR%20PARA%20TODOS/SDES/TRANSPARENCIA/PAI%202019/2.%20Reporte%20ene_jun%202019/Insumos/C&#225;lculos%20VV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disgovco-my.sharepoint.com/personal/vviracacha_sdis_gov_co/Documents/DADE/BOGOTA%20MEJOR%20PARA%20TODOS/SDES/TRANSPARENCIA/PAI%202019/2.%20Reporte%20ene_jun%202019/Insumos/C&#225;lculos%20VV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Hoja2!$B$3</c:f>
              <c:strCache>
                <c:ptCount val="1"/>
                <c:pt idx="0">
                  <c:v>Suma de CUMPLIMIENTO PROYECTO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17ED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8C7-4E6D-A952-16AC012DB624}"/>
              </c:ext>
            </c:extLst>
          </c:dPt>
          <c:dPt>
            <c:idx val="1"/>
            <c:invertIfNegative val="0"/>
            <c:bubble3D val="0"/>
            <c:spPr>
              <a:solidFill>
                <a:srgbClr val="B17ED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8C7-4E6D-A952-16AC012DB624}"/>
              </c:ext>
            </c:extLst>
          </c:dPt>
          <c:dPt>
            <c:idx val="2"/>
            <c:invertIfNegative val="0"/>
            <c:bubble3D val="0"/>
            <c:spPr>
              <a:solidFill>
                <a:srgbClr val="B17ED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8C7-4E6D-A952-16AC012DB624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8C7-4E6D-A952-16AC012DB624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8C7-4E6D-A952-16AC012DB624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8C7-4E6D-A952-16AC012DB624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8C7-4E6D-A952-16AC012DB624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8C7-4E6D-A952-16AC012DB624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8C7-4E6D-A952-16AC012DB624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C7-4E6D-A952-16AC012DB624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C7-4E6D-A952-16AC012DB624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8C7-4E6D-A952-16AC012DB62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8C7-4E6D-A952-16AC012DB62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C7-4E6D-A952-16AC012DB6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Hoja2!$A$4:$A$17</c:f>
              <c:strCache>
                <c:ptCount val="14"/>
                <c:pt idx="0">
                  <c:v>1116 - Distrito joven</c:v>
                </c:pt>
                <c:pt idx="1">
                  <c:v>1108 - Prevención y atención integral del fenómeno de habitabilidad en calle</c:v>
                </c:pt>
                <c:pt idx="2">
                  <c:v>1103 - Espacios de integración social</c:v>
                </c:pt>
                <c:pt idx="3">
                  <c:v>1168 - Integración digital y de conocimiento para la inclusión social</c:v>
                </c:pt>
                <c:pt idx="4">
                  <c:v>1086 - Una ciudad para las familias</c:v>
                </c:pt>
                <c:pt idx="5">
                  <c:v>1093 - Prevención y atención integral de la paternidad y la maternidad temprana</c:v>
                </c:pt>
                <c:pt idx="6">
                  <c:v>1098 - Bogotá te nutre</c:v>
                </c:pt>
                <c:pt idx="7">
                  <c:v>1091 - Integración eficiente y transparente para todos</c:v>
                </c:pt>
                <c:pt idx="8">
                  <c:v>1096 - Desarrollo integral desde la gestación hasta la adolescencia</c:v>
                </c:pt>
                <c:pt idx="9">
                  <c:v>1118 - Gestión Institucional y fortalecimiento del talento humano</c:v>
                </c:pt>
                <c:pt idx="10">
                  <c:v>1092 - Viviendo el territorio</c:v>
                </c:pt>
                <c:pt idx="11">
                  <c:v>1099 - Envejecimiento digno, activo y feliz</c:v>
                </c:pt>
                <c:pt idx="12">
                  <c:v>1101 - Distrito diverso</c:v>
                </c:pt>
                <c:pt idx="13">
                  <c:v>1113 - Por una ciudad incluyente y sin barreras</c:v>
                </c:pt>
              </c:strCache>
            </c:strRef>
          </c:cat>
          <c:val>
            <c:numRef>
              <c:f>Hoja2!$B$4:$B$17</c:f>
              <c:numCache>
                <c:formatCode>0%</c:formatCode>
                <c:ptCount val="14"/>
                <c:pt idx="0">
                  <c:v>0.55478618421899462</c:v>
                </c:pt>
                <c:pt idx="1">
                  <c:v>0.79341601390301042</c:v>
                </c:pt>
                <c:pt idx="2">
                  <c:v>0.87435438379864494</c:v>
                </c:pt>
                <c:pt idx="3">
                  <c:v>0.89992571718608583</c:v>
                </c:pt>
                <c:pt idx="4">
                  <c:v>0.9240403437912752</c:v>
                </c:pt>
                <c:pt idx="5">
                  <c:v>0.94893617021276611</c:v>
                </c:pt>
                <c:pt idx="6">
                  <c:v>0.95499675958577457</c:v>
                </c:pt>
                <c:pt idx="7">
                  <c:v>0.96012305609007198</c:v>
                </c:pt>
                <c:pt idx="8">
                  <c:v>0.96299939845086335</c:v>
                </c:pt>
                <c:pt idx="9">
                  <c:v>0.97721364420485168</c:v>
                </c:pt>
                <c:pt idx="10">
                  <c:v>0.985869196384211</c:v>
                </c:pt>
                <c:pt idx="11">
                  <c:v>0.98992537313432827</c:v>
                </c:pt>
                <c:pt idx="12">
                  <c:v>0.99998560115190804</c:v>
                </c:pt>
                <c:pt idx="1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C7-4E6D-A952-16AC012DB6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0034320"/>
        <c:axId val="90039416"/>
      </c:barChart>
      <c:catAx>
        <c:axId val="9003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90039416"/>
        <c:crosses val="autoZero"/>
        <c:auto val="1"/>
        <c:lblAlgn val="l"/>
        <c:lblOffset val="100"/>
        <c:noMultiLvlLbl val="0"/>
      </c:catAx>
      <c:valAx>
        <c:axId val="900394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03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 Rounded MT Bold" panose="020F0704030504030204" pitchFamily="34" charset="0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979306771202958"/>
          <c:y val="0.11134920634920635"/>
          <c:w val="0.66294301195183225"/>
          <c:h val="0.84050722826313373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17ED8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719-4C9C-9EE4-9AC3F875F975}"/>
              </c:ext>
            </c:extLst>
          </c:dPt>
          <c:dPt>
            <c:idx val="1"/>
            <c:invertIfNegative val="0"/>
            <c:bubble3D val="0"/>
            <c:spPr>
              <a:solidFill>
                <a:srgbClr val="B17ED8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19-4C9C-9EE4-9AC3F875F975}"/>
              </c:ext>
            </c:extLst>
          </c:dPt>
          <c:dPt>
            <c:idx val="2"/>
            <c:invertIfNegative val="0"/>
            <c:bubble3D val="0"/>
            <c:spPr>
              <a:solidFill>
                <a:srgbClr val="B17ED8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719-4C9C-9EE4-9AC3F875F975}"/>
              </c:ext>
            </c:extLst>
          </c:dPt>
          <c:dPt>
            <c:idx val="3"/>
            <c:invertIfNegative val="0"/>
            <c:bubble3D val="0"/>
            <c:spPr>
              <a:solidFill>
                <a:srgbClr val="B17ED8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19-4C9C-9EE4-9AC3F875F975}"/>
              </c:ext>
            </c:extLst>
          </c:dPt>
          <c:dPt>
            <c:idx val="4"/>
            <c:invertIfNegative val="0"/>
            <c:bubble3D val="0"/>
            <c:spPr>
              <a:solidFill>
                <a:srgbClr val="B17ED8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719-4C9C-9EE4-9AC3F875F975}"/>
              </c:ext>
            </c:extLst>
          </c:dPt>
          <c:dPt>
            <c:idx val="5"/>
            <c:invertIfNegative val="0"/>
            <c:bubble3D val="0"/>
            <c:spPr>
              <a:solidFill>
                <a:srgbClr val="B17ED8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19-4C9C-9EE4-9AC3F875F975}"/>
              </c:ext>
            </c:extLst>
          </c:dPt>
          <c:dPt>
            <c:idx val="6"/>
            <c:invertIfNegative val="0"/>
            <c:bubble3D val="0"/>
            <c:spPr>
              <a:solidFill>
                <a:srgbClr val="B17ED8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719-4C9C-9EE4-9AC3F875F975}"/>
              </c:ext>
            </c:extLst>
          </c:dPt>
          <c:dPt>
            <c:idx val="7"/>
            <c:invertIfNegative val="0"/>
            <c:bubble3D val="0"/>
            <c:spPr>
              <a:solidFill>
                <a:srgbClr val="B17ED8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719-4C9C-9EE4-9AC3F875F975}"/>
              </c:ext>
            </c:extLst>
          </c:dPt>
          <c:dPt>
            <c:idx val="8"/>
            <c:invertIfNegative val="0"/>
            <c:bubble3D val="0"/>
            <c:spPr>
              <a:solidFill>
                <a:srgbClr val="B17ED8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719-4C9C-9EE4-9AC3F875F975}"/>
              </c:ext>
            </c:extLst>
          </c:dPt>
          <c:dPt>
            <c:idx val="9"/>
            <c:invertIfNegative val="0"/>
            <c:bubble3D val="0"/>
            <c:spPr>
              <a:solidFill>
                <a:srgbClr val="B17ED8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719-4C9C-9EE4-9AC3F875F975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719-4C9C-9EE4-9AC3F875F975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719-4C9C-9EE4-9AC3F875F975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719-4C9C-9EE4-9AC3F875F975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719-4C9C-9EE4-9AC3F875F975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2719-4C9C-9EE4-9AC3F875F975}"/>
              </c:ext>
            </c:extLst>
          </c:dPt>
          <c:dPt>
            <c:idx val="15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719-4C9C-9EE4-9AC3F875F975}"/>
              </c:ext>
            </c:extLst>
          </c:dPt>
          <c:dPt>
            <c:idx val="16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2719-4C9C-9EE4-9AC3F875F9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'Indicadores de gestión '!$B$98:$B$114</c:f>
              <c:strCache>
                <c:ptCount val="17"/>
                <c:pt idx="0">
                  <c:v>Gestión de talento humano</c:v>
                </c:pt>
                <c:pt idx="1">
                  <c:v>Gestión documental</c:v>
                </c:pt>
                <c:pt idx="2">
                  <c:v>Gestión ambiental</c:v>
                </c:pt>
                <c:pt idx="3">
                  <c:v>Gestión del conocimiento</c:v>
                </c:pt>
                <c:pt idx="4">
                  <c:v>Inspección, vigilancia y control</c:v>
                </c:pt>
                <c:pt idx="5">
                  <c:v>Gestión financiera</c:v>
                </c:pt>
                <c:pt idx="6">
                  <c:v>Gestión contractual</c:v>
                </c:pt>
                <c:pt idx="7">
                  <c:v>Gestión de soporte y mantenimiento tecnológico</c:v>
                </c:pt>
                <c:pt idx="8">
                  <c:v>Atención a la ciudadanía</c:v>
                </c:pt>
                <c:pt idx="9">
                  <c:v>Gestión jurídica</c:v>
                </c:pt>
                <c:pt idx="10">
                  <c:v>Prestación de servicios sociales  para la inclusión social</c:v>
                </c:pt>
                <c:pt idx="11">
                  <c:v>Comunicación estratégica</c:v>
                </c:pt>
                <c:pt idx="12">
                  <c:v>Gestión logística</c:v>
                </c:pt>
                <c:pt idx="13">
                  <c:v>Gestión del sistema integrado</c:v>
                </c:pt>
                <c:pt idx="14">
                  <c:v>Formulación y articulación de políticas sociales</c:v>
                </c:pt>
                <c:pt idx="15">
                  <c:v>Auditoría y control</c:v>
                </c:pt>
                <c:pt idx="16">
                  <c:v>Tecnologías de la información</c:v>
                </c:pt>
              </c:strCache>
            </c:strRef>
          </c:cat>
          <c:val>
            <c:numRef>
              <c:f>'Indicadores de gestión '!$E$98:$E$114</c:f>
              <c:numCache>
                <c:formatCode>0%</c:formatCode>
                <c:ptCount val="17"/>
                <c:pt idx="0">
                  <c:v>0.46919287312477764</c:v>
                </c:pt>
                <c:pt idx="1">
                  <c:v>0.5</c:v>
                </c:pt>
                <c:pt idx="2">
                  <c:v>0.63953488372093026</c:v>
                </c:pt>
                <c:pt idx="3">
                  <c:v>0.65517241379310343</c:v>
                </c:pt>
                <c:pt idx="4">
                  <c:v>0.75242467043314498</c:v>
                </c:pt>
                <c:pt idx="5">
                  <c:v>0.77349629825666988</c:v>
                </c:pt>
                <c:pt idx="6">
                  <c:v>0.77743459801353954</c:v>
                </c:pt>
                <c:pt idx="7">
                  <c:v>0.79812526274805806</c:v>
                </c:pt>
                <c:pt idx="8">
                  <c:v>0.86861453276714251</c:v>
                </c:pt>
                <c:pt idx="9">
                  <c:v>0.88120373466860691</c:v>
                </c:pt>
                <c:pt idx="10">
                  <c:v>0.94720419369750208</c:v>
                </c:pt>
                <c:pt idx="11">
                  <c:v>0.95299996037216628</c:v>
                </c:pt>
                <c:pt idx="12">
                  <c:v>0.97576219689578614</c:v>
                </c:pt>
                <c:pt idx="13">
                  <c:v>0.99007373794668174</c:v>
                </c:pt>
                <c:pt idx="14">
                  <c:v>0.99096666666666655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F6-4D00-B330-80385982EE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0034712"/>
        <c:axId val="90040592"/>
      </c:barChart>
      <c:catAx>
        <c:axId val="90034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90040592"/>
        <c:crosses val="autoZero"/>
        <c:auto val="1"/>
        <c:lblAlgn val="ctr"/>
        <c:lblOffset val="100"/>
        <c:noMultiLvlLbl val="0"/>
      </c:catAx>
      <c:valAx>
        <c:axId val="9004059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0034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Resumen!$N$3</c:f>
              <c:strCache>
                <c:ptCount val="1"/>
                <c:pt idx="0">
                  <c:v>AVANCE POR PLAN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17ED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E30-450E-A1E8-860396467139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E30-450E-A1E8-86039646713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E30-450E-A1E8-860396467139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E30-450E-A1E8-860396467139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E30-450E-A1E8-860396467139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E30-450E-A1E8-860396467139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30-450E-A1E8-860396467139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E30-450E-A1E8-860396467139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30-450E-A1E8-8603964671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Resumen!$M$4:$M$15</c:f>
              <c:strCache>
                <c:ptCount val="12"/>
                <c:pt idx="0">
                  <c:v>Tema: Participación Ciudadana</c:v>
                </c:pt>
                <c:pt idx="1">
                  <c:v>Plan Anual de Vacantes</c:v>
                </c:pt>
                <c:pt idx="2">
                  <c:v>Plan de Incentivos Institucionales</c:v>
                </c:pt>
                <c:pt idx="3">
                  <c:v>Plan de previsión de recursos humanos</c:v>
                </c:pt>
                <c:pt idx="4">
                  <c:v>Plan de Seguridad y Privacidad de la Información</c:v>
                </c:pt>
                <c:pt idx="5">
                  <c:v>Plan de Tratamiento de Riesgos de Seguridad y Privacidad de la Información</c:v>
                </c:pt>
                <c:pt idx="6">
                  <c:v>Plan estratégico de Talento Humano</c:v>
                </c:pt>
                <c:pt idx="7">
                  <c:v>Plan Estratégico de Tecnologías de la Información y las Comunicaciones - PETI</c:v>
                </c:pt>
                <c:pt idx="8">
                  <c:v>MIPG</c:v>
                </c:pt>
                <c:pt idx="9">
                  <c:v>Plan Institucional de Capacitación  - PIC </c:v>
                </c:pt>
                <c:pt idx="10">
                  <c:v>Plan Anticorrupción y de Atención al Ciudadano</c:v>
                </c:pt>
                <c:pt idx="11">
                  <c:v>Plan Institucional de Archivos de la Entidad PINAR </c:v>
                </c:pt>
              </c:strCache>
            </c:strRef>
          </c:cat>
          <c:val>
            <c:numRef>
              <c:f>Resumen!$N$4:$N$15</c:f>
              <c:numCache>
                <c:formatCode>0%</c:formatCode>
                <c:ptCount val="12"/>
                <c:pt idx="0">
                  <c:v>0.64999999999999991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1.0277777777777777</c:v>
                </c:pt>
                <c:pt idx="10">
                  <c:v>1.0595238095238093</c:v>
                </c:pt>
                <c:pt idx="11">
                  <c:v>1.0694444444444444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30-450E-A1E8-860396467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0381632"/>
        <c:axId val="90379672"/>
      </c:barChart>
      <c:catAx>
        <c:axId val="90381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s-CO"/>
          </a:p>
        </c:txPr>
        <c:crossAx val="90379672"/>
        <c:crosses val="autoZero"/>
        <c:auto val="1"/>
        <c:lblAlgn val="r"/>
        <c:lblOffset val="100"/>
        <c:noMultiLvlLbl val="0"/>
      </c:catAx>
      <c:valAx>
        <c:axId val="9037967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038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5678C-CCE5-4560-BDD0-E3CFB9F2D453}" type="doc">
      <dgm:prSet loTypeId="urn:microsoft.com/office/officeart/2005/8/layout/radial3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CO"/>
        </a:p>
      </dgm:t>
    </dgm:pt>
    <dgm:pt modelId="{1C38BBF9-4ECF-4E2E-B325-24728BB7F4F0}">
      <dgm:prSet phldrT="[Texto]" custT="1"/>
      <dgm:spPr/>
      <dgm:t>
        <a:bodyPr/>
        <a:lstStyle/>
        <a:p>
          <a:r>
            <a:rPr lang="es-ES" sz="2000" dirty="0">
              <a:latin typeface="Arial Rounded MT Bold" panose="020F0704030504030204" pitchFamily="34" charset="0"/>
            </a:rPr>
            <a:t>Plan de Acción Institucional</a:t>
          </a:r>
          <a:endParaRPr lang="es-CO" sz="2000" dirty="0">
            <a:latin typeface="Arial Rounded MT Bold" panose="020F0704030504030204" pitchFamily="34" charset="0"/>
          </a:endParaRPr>
        </a:p>
      </dgm:t>
    </dgm:pt>
    <dgm:pt modelId="{D1F2206B-619B-406B-8852-6B5C4B074D7C}" type="parTrans" cxnId="{8DA715FD-F8A0-4F0A-8BBB-40A233DD06BC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BA9AF6D3-358D-4CAB-A48C-FE049B7C8C3A}" type="sibTrans" cxnId="{8DA715FD-F8A0-4F0A-8BBB-40A233DD06BC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FC1F9615-5F07-470C-940F-2BF80E1A97F3}">
      <dgm:prSet phldrT="[Texto]"/>
      <dgm:spPr/>
      <dgm:t>
        <a:bodyPr anchor="t"/>
        <a:lstStyle/>
        <a:p>
          <a:r>
            <a:rPr lang="es-ES" dirty="0">
              <a:latin typeface="Arial Rounded MT Bold" panose="020F0704030504030204" pitchFamily="34" charset="0"/>
            </a:rPr>
            <a:t>Inversión</a:t>
          </a:r>
          <a:endParaRPr lang="es-CO" dirty="0">
            <a:latin typeface="Arial Rounded MT Bold" panose="020F0704030504030204" pitchFamily="34" charset="0"/>
          </a:endParaRPr>
        </a:p>
      </dgm:t>
    </dgm:pt>
    <dgm:pt modelId="{4DBD4500-2AC8-4259-8724-7E3759A257D7}" type="parTrans" cxnId="{CFDC2DAE-6CAD-436B-8D30-D534A01FA36A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8A2E315C-9AAE-4851-9AF5-67417BCBDECB}" type="sibTrans" cxnId="{CFDC2DAE-6CAD-436B-8D30-D534A01FA36A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610AE894-008D-4419-9BA9-994149BF6F07}">
      <dgm:prSet phldrT="[Texto]"/>
      <dgm:spPr/>
      <dgm:t>
        <a:bodyPr anchor="t"/>
        <a:lstStyle/>
        <a:p>
          <a:r>
            <a:rPr lang="es-ES" dirty="0">
              <a:latin typeface="Arial Rounded MT Bold" panose="020F0704030504030204" pitchFamily="34" charset="0"/>
            </a:rPr>
            <a:t>Gestión decreto 612/2018</a:t>
          </a:r>
          <a:endParaRPr lang="es-CO" dirty="0">
            <a:latin typeface="Arial Rounded MT Bold" panose="020F0704030504030204" pitchFamily="34" charset="0"/>
          </a:endParaRPr>
        </a:p>
      </dgm:t>
    </dgm:pt>
    <dgm:pt modelId="{43572337-1163-4F5D-94F8-9DB5A4ADDB55}" type="parTrans" cxnId="{634BB5D9-F4D3-4AFB-8A52-F66A6EE6711A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8562B9E5-393E-41C5-89D3-89088917FAE1}" type="sibTrans" cxnId="{634BB5D9-F4D3-4AFB-8A52-F66A6EE6711A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8719C630-E841-46D4-B479-C9FB5D3B0E2F}">
      <dgm:prSet phldrT="[Texto]"/>
      <dgm:spPr/>
      <dgm:t>
        <a:bodyPr anchor="t"/>
        <a:lstStyle/>
        <a:p>
          <a:r>
            <a:rPr lang="es-ES" dirty="0">
              <a:latin typeface="Arial Rounded MT Bold" panose="020F0704030504030204" pitchFamily="34" charset="0"/>
            </a:rPr>
            <a:t>Gestión de procesos</a:t>
          </a:r>
          <a:endParaRPr lang="es-CO" dirty="0">
            <a:latin typeface="Arial Rounded MT Bold" panose="020F0704030504030204" pitchFamily="34" charset="0"/>
          </a:endParaRPr>
        </a:p>
      </dgm:t>
    </dgm:pt>
    <dgm:pt modelId="{F9BEBD88-B329-4498-A832-1E582F943F5F}" type="parTrans" cxnId="{46DB8A34-988E-471E-94CA-C1A44C1BD68C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0DE8E241-83B6-4482-8AAF-61EF845A6C5A}" type="sibTrans" cxnId="{46DB8A34-988E-471E-94CA-C1A44C1BD68C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43737FD5-1E24-4873-BF36-C7525A378BAB}" type="pres">
      <dgm:prSet presAssocID="{DB05678C-CCE5-4560-BDD0-E3CFB9F2D45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16B0529-D935-4316-8E35-A527241D1158}" type="pres">
      <dgm:prSet presAssocID="{DB05678C-CCE5-4560-BDD0-E3CFB9F2D453}" presName="radial" presStyleCnt="0">
        <dgm:presLayoutVars>
          <dgm:animLvl val="ctr"/>
        </dgm:presLayoutVars>
      </dgm:prSet>
      <dgm:spPr/>
    </dgm:pt>
    <dgm:pt modelId="{AEFC9D9B-FE2E-4C03-A935-25DD60126B9B}" type="pres">
      <dgm:prSet presAssocID="{1C38BBF9-4ECF-4E2E-B325-24728BB7F4F0}" presName="centerShape" presStyleLbl="vennNode1" presStyleIdx="0" presStyleCnt="4"/>
      <dgm:spPr/>
      <dgm:t>
        <a:bodyPr/>
        <a:lstStyle/>
        <a:p>
          <a:endParaRPr lang="es-CO"/>
        </a:p>
      </dgm:t>
    </dgm:pt>
    <dgm:pt modelId="{85D71E89-4E60-4344-841B-8C0D4D97ECF8}" type="pres">
      <dgm:prSet presAssocID="{FC1F9615-5F07-470C-940F-2BF80E1A97F3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C35F96B-91B4-468F-B2E9-733A99D072C6}" type="pres">
      <dgm:prSet presAssocID="{610AE894-008D-4419-9BA9-994149BF6F07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C0FC55-53D9-4DF2-B64B-103B0398B91D}" type="pres">
      <dgm:prSet presAssocID="{8719C630-E841-46D4-B479-C9FB5D3B0E2F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A6DF62F-BA53-4DFA-9806-7907B9591661}" type="presOf" srcId="{FC1F9615-5F07-470C-940F-2BF80E1A97F3}" destId="{85D71E89-4E60-4344-841B-8C0D4D97ECF8}" srcOrd="0" destOrd="0" presId="urn:microsoft.com/office/officeart/2005/8/layout/radial3"/>
    <dgm:cxn modelId="{46DB8A34-988E-471E-94CA-C1A44C1BD68C}" srcId="{1C38BBF9-4ECF-4E2E-B325-24728BB7F4F0}" destId="{8719C630-E841-46D4-B479-C9FB5D3B0E2F}" srcOrd="2" destOrd="0" parTransId="{F9BEBD88-B329-4498-A832-1E582F943F5F}" sibTransId="{0DE8E241-83B6-4482-8AAF-61EF845A6C5A}"/>
    <dgm:cxn modelId="{634BB5D9-F4D3-4AFB-8A52-F66A6EE6711A}" srcId="{1C38BBF9-4ECF-4E2E-B325-24728BB7F4F0}" destId="{610AE894-008D-4419-9BA9-994149BF6F07}" srcOrd="1" destOrd="0" parTransId="{43572337-1163-4F5D-94F8-9DB5A4ADDB55}" sibTransId="{8562B9E5-393E-41C5-89D3-89088917FAE1}"/>
    <dgm:cxn modelId="{8DA715FD-F8A0-4F0A-8BBB-40A233DD06BC}" srcId="{DB05678C-CCE5-4560-BDD0-E3CFB9F2D453}" destId="{1C38BBF9-4ECF-4E2E-B325-24728BB7F4F0}" srcOrd="0" destOrd="0" parTransId="{D1F2206B-619B-406B-8852-6B5C4B074D7C}" sibTransId="{BA9AF6D3-358D-4CAB-A48C-FE049B7C8C3A}"/>
    <dgm:cxn modelId="{3915FCCF-7471-4AA6-92AA-E9839A9971B8}" type="presOf" srcId="{1C38BBF9-4ECF-4E2E-B325-24728BB7F4F0}" destId="{AEFC9D9B-FE2E-4C03-A935-25DD60126B9B}" srcOrd="0" destOrd="0" presId="urn:microsoft.com/office/officeart/2005/8/layout/radial3"/>
    <dgm:cxn modelId="{41E439D6-9862-4DBF-A41A-BD41C0539AF9}" type="presOf" srcId="{8719C630-E841-46D4-B479-C9FB5D3B0E2F}" destId="{01C0FC55-53D9-4DF2-B64B-103B0398B91D}" srcOrd="0" destOrd="0" presId="urn:microsoft.com/office/officeart/2005/8/layout/radial3"/>
    <dgm:cxn modelId="{3680C199-C891-4F6C-8E5A-AE0FE1F80032}" type="presOf" srcId="{DB05678C-CCE5-4560-BDD0-E3CFB9F2D453}" destId="{43737FD5-1E24-4873-BF36-C7525A378BAB}" srcOrd="0" destOrd="0" presId="urn:microsoft.com/office/officeart/2005/8/layout/radial3"/>
    <dgm:cxn modelId="{CFDC2DAE-6CAD-436B-8D30-D534A01FA36A}" srcId="{1C38BBF9-4ECF-4E2E-B325-24728BB7F4F0}" destId="{FC1F9615-5F07-470C-940F-2BF80E1A97F3}" srcOrd="0" destOrd="0" parTransId="{4DBD4500-2AC8-4259-8724-7E3759A257D7}" sibTransId="{8A2E315C-9AAE-4851-9AF5-67417BCBDECB}"/>
    <dgm:cxn modelId="{AF6268B5-948E-40EA-8FA1-BB846958FA28}" type="presOf" srcId="{610AE894-008D-4419-9BA9-994149BF6F07}" destId="{FC35F96B-91B4-468F-B2E9-733A99D072C6}" srcOrd="0" destOrd="0" presId="urn:microsoft.com/office/officeart/2005/8/layout/radial3"/>
    <dgm:cxn modelId="{A050B82B-1125-496D-95D5-A7714683DD64}" type="presParOf" srcId="{43737FD5-1E24-4873-BF36-C7525A378BAB}" destId="{A16B0529-D935-4316-8E35-A527241D1158}" srcOrd="0" destOrd="0" presId="urn:microsoft.com/office/officeart/2005/8/layout/radial3"/>
    <dgm:cxn modelId="{BC49AAEF-0943-423E-996C-4977C3D0CDF3}" type="presParOf" srcId="{A16B0529-D935-4316-8E35-A527241D1158}" destId="{AEFC9D9B-FE2E-4C03-A935-25DD60126B9B}" srcOrd="0" destOrd="0" presId="urn:microsoft.com/office/officeart/2005/8/layout/radial3"/>
    <dgm:cxn modelId="{E684AB90-1F52-42D6-9A17-C40723EB6645}" type="presParOf" srcId="{A16B0529-D935-4316-8E35-A527241D1158}" destId="{85D71E89-4E60-4344-841B-8C0D4D97ECF8}" srcOrd="1" destOrd="0" presId="urn:microsoft.com/office/officeart/2005/8/layout/radial3"/>
    <dgm:cxn modelId="{63080DBE-BAE4-4DE7-9CC2-FB061D254489}" type="presParOf" srcId="{A16B0529-D935-4316-8E35-A527241D1158}" destId="{FC35F96B-91B4-468F-B2E9-733A99D072C6}" srcOrd="2" destOrd="0" presId="urn:microsoft.com/office/officeart/2005/8/layout/radial3"/>
    <dgm:cxn modelId="{75BFD5B6-8CCC-4C62-9562-548D93A56716}" type="presParOf" srcId="{A16B0529-D935-4316-8E35-A527241D1158}" destId="{01C0FC55-53D9-4DF2-B64B-103B0398B91D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20D547-1E2F-4A48-AC80-1D7897700E1D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14F1373A-460D-41A1-80F6-F7945B008316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Solicitud de oficialización de riesgos</a:t>
          </a:r>
        </a:p>
        <a:p>
          <a:r>
            <a:rPr lang="es-MX" sz="1600" dirty="0">
              <a:solidFill>
                <a:srgbClr val="002060"/>
              </a:solidFill>
              <a:latin typeface="Arial Rounded MT Bold" panose="020F0704030504030204" pitchFamily="34" charset="0"/>
            </a:rPr>
            <a:t>100%</a:t>
          </a:r>
        </a:p>
        <a:p>
          <a:endParaRPr lang="es-MX" sz="1200" dirty="0">
            <a:latin typeface="Arial Rounded MT Bold" panose="020F0704030504030204" pitchFamily="34" charset="0"/>
          </a:endParaRPr>
        </a:p>
        <a:p>
          <a:r>
            <a:rPr lang="es-MX" sz="1200" dirty="0">
              <a:latin typeface="Arial Rounded MT Bold" panose="020F0704030504030204" pitchFamily="34" charset="0"/>
            </a:rPr>
            <a:t>5 procesos</a:t>
          </a:r>
          <a:endParaRPr lang="es-CO" sz="1200" dirty="0">
            <a:latin typeface="Arial Rounded MT Bold" panose="020F0704030504030204" pitchFamily="34" charset="0"/>
          </a:endParaRPr>
        </a:p>
      </dgm:t>
    </dgm:pt>
    <dgm:pt modelId="{6D691B02-19CF-431E-B0EE-2C532531502A}" type="parTrans" cxnId="{B60D1C91-69A8-4619-9A07-1B41FDC2257D}">
      <dgm:prSet/>
      <dgm:spPr/>
      <dgm:t>
        <a:bodyPr/>
        <a:lstStyle/>
        <a:p>
          <a:endParaRPr lang="es-CO"/>
        </a:p>
      </dgm:t>
    </dgm:pt>
    <dgm:pt modelId="{9D04E9D0-3082-4A25-92C1-7801EA2D2385}" type="sibTrans" cxnId="{B60D1C91-69A8-4619-9A07-1B41FDC2257D}">
      <dgm:prSet/>
      <dgm:spPr/>
      <dgm:t>
        <a:bodyPr/>
        <a:lstStyle/>
        <a:p>
          <a:endParaRPr lang="es-CO"/>
        </a:p>
      </dgm:t>
    </dgm:pt>
    <dgm:pt modelId="{A8B25BE5-4E80-467E-BBC1-841B894A984E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Mapa de riesgos</a:t>
          </a:r>
        </a:p>
        <a:p>
          <a:r>
            <a:rPr lang="es-MX" sz="1600" b="1" dirty="0">
              <a:solidFill>
                <a:srgbClr val="002060"/>
              </a:solidFill>
              <a:latin typeface="Arial Rounded MT Bold" panose="020F0704030504030204" pitchFamily="34" charset="0"/>
            </a:rPr>
            <a:t>83%</a:t>
          </a:r>
        </a:p>
        <a:p>
          <a:endParaRPr lang="es-MX" sz="1200" dirty="0">
            <a:latin typeface="Arial Rounded MT Bold" panose="020F0704030504030204" pitchFamily="34" charset="0"/>
          </a:endParaRPr>
        </a:p>
        <a:p>
          <a:endParaRPr lang="es-MX" sz="1200" dirty="0">
            <a:latin typeface="Arial Rounded MT Bold" panose="020F0704030504030204" pitchFamily="34" charset="0"/>
          </a:endParaRPr>
        </a:p>
        <a:p>
          <a:r>
            <a:rPr lang="es-MX" sz="1200" dirty="0">
              <a:latin typeface="Arial Rounded MT Bold" panose="020F0704030504030204" pitchFamily="34" charset="0"/>
            </a:rPr>
            <a:t>2 procesos</a:t>
          </a:r>
          <a:endParaRPr lang="es-CO" sz="1200" dirty="0">
            <a:latin typeface="Arial Rounded MT Bold" panose="020F0704030504030204" pitchFamily="34" charset="0"/>
          </a:endParaRPr>
        </a:p>
      </dgm:t>
    </dgm:pt>
    <dgm:pt modelId="{E04784B9-BB03-445C-BFA0-29554AB1638A}" type="parTrans" cxnId="{524B7C1E-B05B-4DF4-8124-ACCD8B91F0BC}">
      <dgm:prSet/>
      <dgm:spPr/>
      <dgm:t>
        <a:bodyPr/>
        <a:lstStyle/>
        <a:p>
          <a:endParaRPr lang="es-CO"/>
        </a:p>
      </dgm:t>
    </dgm:pt>
    <dgm:pt modelId="{FDA94B66-5271-4204-9162-3FB368556E05}" type="sibTrans" cxnId="{524B7C1E-B05B-4DF4-8124-ACCD8B91F0BC}">
      <dgm:prSet/>
      <dgm:spPr/>
      <dgm:t>
        <a:bodyPr/>
        <a:lstStyle/>
        <a:p>
          <a:endParaRPr lang="es-CO"/>
        </a:p>
      </dgm:t>
    </dgm:pt>
    <dgm:pt modelId="{E2740B9B-EF48-4A82-AFDF-EC1368F967A0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Revisión metodológica</a:t>
          </a:r>
        </a:p>
        <a:p>
          <a:r>
            <a:rPr lang="es-MX" sz="1600" b="1" dirty="0">
              <a:solidFill>
                <a:srgbClr val="002060"/>
              </a:solidFill>
              <a:latin typeface="Arial Rounded MT Bold" panose="020F0704030504030204" pitchFamily="34" charset="0"/>
            </a:rPr>
            <a:t>67%</a:t>
          </a:r>
        </a:p>
        <a:p>
          <a:endParaRPr lang="es-MX" sz="1200" dirty="0">
            <a:latin typeface="Arial Rounded MT Bold" panose="020F0704030504030204" pitchFamily="34" charset="0"/>
          </a:endParaRPr>
        </a:p>
        <a:p>
          <a:r>
            <a:rPr lang="es-MX" sz="1200" dirty="0">
              <a:latin typeface="Arial Rounded MT Bold" panose="020F0704030504030204" pitchFamily="34" charset="0"/>
            </a:rPr>
            <a:t>2 procesos</a:t>
          </a:r>
          <a:endParaRPr lang="es-CO" sz="1200" dirty="0">
            <a:latin typeface="Arial Rounded MT Bold" panose="020F0704030504030204" pitchFamily="34" charset="0"/>
          </a:endParaRPr>
        </a:p>
      </dgm:t>
    </dgm:pt>
    <dgm:pt modelId="{58A8DF35-964A-4495-8739-74E8EB1BED7E}" type="parTrans" cxnId="{496FEC6E-6B3D-43A7-ABFB-3697FA200D4A}">
      <dgm:prSet/>
      <dgm:spPr/>
      <dgm:t>
        <a:bodyPr/>
        <a:lstStyle/>
        <a:p>
          <a:endParaRPr lang="es-CO"/>
        </a:p>
      </dgm:t>
    </dgm:pt>
    <dgm:pt modelId="{FB57BE5B-404C-4CC8-B5FC-E92272C1E48D}" type="sibTrans" cxnId="{496FEC6E-6B3D-43A7-ABFB-3697FA200D4A}">
      <dgm:prSet/>
      <dgm:spPr/>
      <dgm:t>
        <a:bodyPr/>
        <a:lstStyle/>
        <a:p>
          <a:endParaRPr lang="es-CO"/>
        </a:p>
      </dgm:t>
    </dgm:pt>
    <dgm:pt modelId="{2808A829-D87B-450C-B741-CF53865CFEC4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Valoración y tratamiento</a:t>
          </a:r>
        </a:p>
        <a:p>
          <a:r>
            <a:rPr lang="es-MX" sz="1600" dirty="0">
              <a:solidFill>
                <a:srgbClr val="002060"/>
              </a:solidFill>
              <a:latin typeface="Arial Rounded MT Bold" panose="020F0704030504030204" pitchFamily="34" charset="0"/>
            </a:rPr>
            <a:t>50%</a:t>
          </a:r>
        </a:p>
        <a:p>
          <a:endParaRPr lang="es-MX" sz="1200" dirty="0">
            <a:latin typeface="Arial Rounded MT Bold" panose="020F0704030504030204" pitchFamily="34" charset="0"/>
          </a:endParaRPr>
        </a:p>
        <a:p>
          <a:r>
            <a:rPr lang="es-MX" sz="1200" dirty="0">
              <a:latin typeface="Arial Rounded MT Bold" panose="020F0704030504030204" pitchFamily="34" charset="0"/>
            </a:rPr>
            <a:t>6 procesos</a:t>
          </a:r>
          <a:endParaRPr lang="es-CO" sz="1200" dirty="0">
            <a:latin typeface="Arial Rounded MT Bold" panose="020F0704030504030204" pitchFamily="34" charset="0"/>
          </a:endParaRPr>
        </a:p>
      </dgm:t>
    </dgm:pt>
    <dgm:pt modelId="{519B221D-9235-4E5A-9A12-DC7CF8DA647A}" type="parTrans" cxnId="{958A1ED2-9329-4D5E-B4EA-998779EEE655}">
      <dgm:prSet/>
      <dgm:spPr/>
      <dgm:t>
        <a:bodyPr/>
        <a:lstStyle/>
        <a:p>
          <a:endParaRPr lang="es-CO"/>
        </a:p>
      </dgm:t>
    </dgm:pt>
    <dgm:pt modelId="{A12FE1E3-B457-411C-B060-14703FDF06DE}" type="sibTrans" cxnId="{958A1ED2-9329-4D5E-B4EA-998779EEE655}">
      <dgm:prSet/>
      <dgm:spPr/>
      <dgm:t>
        <a:bodyPr/>
        <a:lstStyle/>
        <a:p>
          <a:endParaRPr lang="es-CO"/>
        </a:p>
      </dgm:t>
    </dgm:pt>
    <dgm:pt modelId="{4F522E38-FC94-4F45-9E04-B0D07330EFB1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Identificación y análisis </a:t>
          </a:r>
        </a:p>
        <a:p>
          <a:r>
            <a:rPr lang="es-MX" sz="1600" dirty="0">
              <a:solidFill>
                <a:srgbClr val="002060"/>
              </a:solidFill>
              <a:latin typeface="Arial Rounded MT Bold" panose="020F0704030504030204" pitchFamily="34" charset="0"/>
            </a:rPr>
            <a:t>33%</a:t>
          </a:r>
        </a:p>
        <a:p>
          <a:endParaRPr lang="es-MX" sz="1200" dirty="0">
            <a:latin typeface="Arial Rounded MT Bold" panose="020F0704030504030204" pitchFamily="34" charset="0"/>
          </a:endParaRPr>
        </a:p>
        <a:p>
          <a:r>
            <a:rPr lang="es-MX" sz="1200" dirty="0">
              <a:latin typeface="Arial Rounded MT Bold" panose="020F0704030504030204" pitchFamily="34" charset="0"/>
            </a:rPr>
            <a:t>5 procesos</a:t>
          </a:r>
          <a:endParaRPr lang="es-CO" sz="1200" dirty="0">
            <a:latin typeface="Arial Rounded MT Bold" panose="020F0704030504030204" pitchFamily="34" charset="0"/>
          </a:endParaRPr>
        </a:p>
      </dgm:t>
    </dgm:pt>
    <dgm:pt modelId="{3090FA00-61C9-4B21-81AA-0F673A53F90D}" type="parTrans" cxnId="{63487F88-D033-45A3-9530-CEE2EEEE8AE7}">
      <dgm:prSet/>
      <dgm:spPr/>
      <dgm:t>
        <a:bodyPr/>
        <a:lstStyle/>
        <a:p>
          <a:endParaRPr lang="es-CO"/>
        </a:p>
      </dgm:t>
    </dgm:pt>
    <dgm:pt modelId="{93BC8A8E-D1D5-4DD4-92D6-308628A6CE0A}" type="sibTrans" cxnId="{63487F88-D033-45A3-9530-CEE2EEEE8AE7}">
      <dgm:prSet/>
      <dgm:spPr/>
      <dgm:t>
        <a:bodyPr/>
        <a:lstStyle/>
        <a:p>
          <a:endParaRPr lang="es-CO"/>
        </a:p>
      </dgm:t>
    </dgm:pt>
    <dgm:pt modelId="{5227DAEE-4CF8-4AFC-938D-D61296B571E6}" type="pres">
      <dgm:prSet presAssocID="{3D20D547-1E2F-4A48-AC80-1D7897700E1D}" presName="CompostProcess" presStyleCnt="0">
        <dgm:presLayoutVars>
          <dgm:dir/>
          <dgm:resizeHandles val="exact"/>
        </dgm:presLayoutVars>
      </dgm:prSet>
      <dgm:spPr/>
    </dgm:pt>
    <dgm:pt modelId="{79DF6561-6D2A-40AE-A34F-157A969E22F3}" type="pres">
      <dgm:prSet presAssocID="{3D20D547-1E2F-4A48-AC80-1D7897700E1D}" presName="arrow" presStyleLbl="bgShp" presStyleIdx="0" presStyleCnt="1"/>
      <dgm:spPr>
        <a:solidFill>
          <a:schemeClr val="bg1">
            <a:lumMod val="75000"/>
          </a:schemeClr>
        </a:solidFill>
      </dgm:spPr>
    </dgm:pt>
    <dgm:pt modelId="{9DEE05D3-DE58-4423-8CDE-26F4CCCA7E8F}" type="pres">
      <dgm:prSet presAssocID="{3D20D547-1E2F-4A48-AC80-1D7897700E1D}" presName="linearProcess" presStyleCnt="0"/>
      <dgm:spPr/>
    </dgm:pt>
    <dgm:pt modelId="{F2F350FE-F1EA-43A9-9883-8C365CCCDE95}" type="pres">
      <dgm:prSet presAssocID="{14F1373A-460D-41A1-80F6-F7945B008316}" presName="textNode" presStyleLbl="node1" presStyleIdx="0" presStyleCnt="5" custScaleY="145103" custLinFactNeighborX="307" custLinFactNeighborY="474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C5E54F-09BE-493E-A1CC-0F8501D655B5}" type="pres">
      <dgm:prSet presAssocID="{9D04E9D0-3082-4A25-92C1-7801EA2D2385}" presName="sibTrans" presStyleCnt="0"/>
      <dgm:spPr/>
    </dgm:pt>
    <dgm:pt modelId="{2670DEA2-702F-4DF0-B585-168BB76C32FA}" type="pres">
      <dgm:prSet presAssocID="{A8B25BE5-4E80-467E-BBC1-841B894A984E}" presName="textNode" presStyleLbl="node1" presStyleIdx="1" presStyleCnt="5" custScaleY="145103" custLinFactNeighborX="-28769" custLinFactNeighborY="57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2681D4B-3DF8-4D07-8ABA-214DDE877B84}" type="pres">
      <dgm:prSet presAssocID="{FDA94B66-5271-4204-9162-3FB368556E05}" presName="sibTrans" presStyleCnt="0"/>
      <dgm:spPr/>
    </dgm:pt>
    <dgm:pt modelId="{B6947371-DB9E-4D92-A3D4-78DD9B310C32}" type="pres">
      <dgm:prSet presAssocID="{E2740B9B-EF48-4A82-AFDF-EC1368F967A0}" presName="textNode" presStyleLbl="node1" presStyleIdx="2" presStyleCnt="5" custScaleY="145103" custLinFactNeighborX="-3133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D4F0C70-4027-4AB4-9897-64E7FA0A76FC}" type="pres">
      <dgm:prSet presAssocID="{FB57BE5B-404C-4CC8-B5FC-E92272C1E48D}" presName="sibTrans" presStyleCnt="0"/>
      <dgm:spPr/>
    </dgm:pt>
    <dgm:pt modelId="{148A42F5-C8EA-419C-BD17-E85CFCF7CA02}" type="pres">
      <dgm:prSet presAssocID="{2808A829-D87B-450C-B741-CF53865CFEC4}" presName="textNode" presStyleLbl="node1" presStyleIdx="3" presStyleCnt="5" custScaleY="145103" custLinFactNeighborX="-367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9489AC6-9FF0-4200-A73B-17DA4B79E042}" type="pres">
      <dgm:prSet presAssocID="{A12FE1E3-B457-411C-B060-14703FDF06DE}" presName="sibTrans" presStyleCnt="0"/>
      <dgm:spPr/>
    </dgm:pt>
    <dgm:pt modelId="{D3DC758E-2DAA-40D8-92C4-350C6EBEDE5C}" type="pres">
      <dgm:prSet presAssocID="{4F522E38-FC94-4F45-9E04-B0D07330EFB1}" presName="textNode" presStyleLbl="node1" presStyleIdx="4" presStyleCnt="5" custScaleY="145103" custLinFactNeighborX="-39496" custLinFactNeighborY="191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659E665-7994-487C-B7A6-212D7B98F7EB}" type="presOf" srcId="{E2740B9B-EF48-4A82-AFDF-EC1368F967A0}" destId="{B6947371-DB9E-4D92-A3D4-78DD9B310C32}" srcOrd="0" destOrd="0" presId="urn:microsoft.com/office/officeart/2005/8/layout/hProcess9"/>
    <dgm:cxn modelId="{4453D1F7-795E-436B-8A83-E8451429E984}" type="presOf" srcId="{3D20D547-1E2F-4A48-AC80-1D7897700E1D}" destId="{5227DAEE-4CF8-4AFC-938D-D61296B571E6}" srcOrd="0" destOrd="0" presId="urn:microsoft.com/office/officeart/2005/8/layout/hProcess9"/>
    <dgm:cxn modelId="{FC033FF6-F164-44B4-8FAA-D019ABDCAB02}" type="presOf" srcId="{14F1373A-460D-41A1-80F6-F7945B008316}" destId="{F2F350FE-F1EA-43A9-9883-8C365CCCDE95}" srcOrd="0" destOrd="0" presId="urn:microsoft.com/office/officeart/2005/8/layout/hProcess9"/>
    <dgm:cxn modelId="{496FEC6E-6B3D-43A7-ABFB-3697FA200D4A}" srcId="{3D20D547-1E2F-4A48-AC80-1D7897700E1D}" destId="{E2740B9B-EF48-4A82-AFDF-EC1368F967A0}" srcOrd="2" destOrd="0" parTransId="{58A8DF35-964A-4495-8739-74E8EB1BED7E}" sibTransId="{FB57BE5B-404C-4CC8-B5FC-E92272C1E48D}"/>
    <dgm:cxn modelId="{B60D1C91-69A8-4619-9A07-1B41FDC2257D}" srcId="{3D20D547-1E2F-4A48-AC80-1D7897700E1D}" destId="{14F1373A-460D-41A1-80F6-F7945B008316}" srcOrd="0" destOrd="0" parTransId="{6D691B02-19CF-431E-B0EE-2C532531502A}" sibTransId="{9D04E9D0-3082-4A25-92C1-7801EA2D2385}"/>
    <dgm:cxn modelId="{D5429B09-F178-4288-9D7A-E21720EBDCCF}" type="presOf" srcId="{2808A829-D87B-450C-B741-CF53865CFEC4}" destId="{148A42F5-C8EA-419C-BD17-E85CFCF7CA02}" srcOrd="0" destOrd="0" presId="urn:microsoft.com/office/officeart/2005/8/layout/hProcess9"/>
    <dgm:cxn modelId="{63487F88-D033-45A3-9530-CEE2EEEE8AE7}" srcId="{3D20D547-1E2F-4A48-AC80-1D7897700E1D}" destId="{4F522E38-FC94-4F45-9E04-B0D07330EFB1}" srcOrd="4" destOrd="0" parTransId="{3090FA00-61C9-4B21-81AA-0F673A53F90D}" sibTransId="{93BC8A8E-D1D5-4DD4-92D6-308628A6CE0A}"/>
    <dgm:cxn modelId="{958A1ED2-9329-4D5E-B4EA-998779EEE655}" srcId="{3D20D547-1E2F-4A48-AC80-1D7897700E1D}" destId="{2808A829-D87B-450C-B741-CF53865CFEC4}" srcOrd="3" destOrd="0" parTransId="{519B221D-9235-4E5A-9A12-DC7CF8DA647A}" sibTransId="{A12FE1E3-B457-411C-B060-14703FDF06DE}"/>
    <dgm:cxn modelId="{E7620E06-8240-4366-AC02-7C951EA66D20}" type="presOf" srcId="{4F522E38-FC94-4F45-9E04-B0D07330EFB1}" destId="{D3DC758E-2DAA-40D8-92C4-350C6EBEDE5C}" srcOrd="0" destOrd="0" presId="urn:microsoft.com/office/officeart/2005/8/layout/hProcess9"/>
    <dgm:cxn modelId="{524B7C1E-B05B-4DF4-8124-ACCD8B91F0BC}" srcId="{3D20D547-1E2F-4A48-AC80-1D7897700E1D}" destId="{A8B25BE5-4E80-467E-BBC1-841B894A984E}" srcOrd="1" destOrd="0" parTransId="{E04784B9-BB03-445C-BFA0-29554AB1638A}" sibTransId="{FDA94B66-5271-4204-9162-3FB368556E05}"/>
    <dgm:cxn modelId="{2C189099-370E-4FB3-A8FF-BA802A8E4B79}" type="presOf" srcId="{A8B25BE5-4E80-467E-BBC1-841B894A984E}" destId="{2670DEA2-702F-4DF0-B585-168BB76C32FA}" srcOrd="0" destOrd="0" presId="urn:microsoft.com/office/officeart/2005/8/layout/hProcess9"/>
    <dgm:cxn modelId="{8CBC26AD-AE26-4B61-B8F7-8EDDFCAC80D6}" type="presParOf" srcId="{5227DAEE-4CF8-4AFC-938D-D61296B571E6}" destId="{79DF6561-6D2A-40AE-A34F-157A969E22F3}" srcOrd="0" destOrd="0" presId="urn:microsoft.com/office/officeart/2005/8/layout/hProcess9"/>
    <dgm:cxn modelId="{FED473BB-8B93-4E34-9449-76324E7816B6}" type="presParOf" srcId="{5227DAEE-4CF8-4AFC-938D-D61296B571E6}" destId="{9DEE05D3-DE58-4423-8CDE-26F4CCCA7E8F}" srcOrd="1" destOrd="0" presId="urn:microsoft.com/office/officeart/2005/8/layout/hProcess9"/>
    <dgm:cxn modelId="{1C4CE3D2-CDD1-4DA5-9C38-C51E34072F9F}" type="presParOf" srcId="{9DEE05D3-DE58-4423-8CDE-26F4CCCA7E8F}" destId="{F2F350FE-F1EA-43A9-9883-8C365CCCDE95}" srcOrd="0" destOrd="0" presId="urn:microsoft.com/office/officeart/2005/8/layout/hProcess9"/>
    <dgm:cxn modelId="{3AEE7C7C-7EB4-4ACF-8D93-D2F2FD091207}" type="presParOf" srcId="{9DEE05D3-DE58-4423-8CDE-26F4CCCA7E8F}" destId="{F3C5E54F-09BE-493E-A1CC-0F8501D655B5}" srcOrd="1" destOrd="0" presId="urn:microsoft.com/office/officeart/2005/8/layout/hProcess9"/>
    <dgm:cxn modelId="{8F798C96-B328-4795-ABE4-FC21CE3665DD}" type="presParOf" srcId="{9DEE05D3-DE58-4423-8CDE-26F4CCCA7E8F}" destId="{2670DEA2-702F-4DF0-B585-168BB76C32FA}" srcOrd="2" destOrd="0" presId="urn:microsoft.com/office/officeart/2005/8/layout/hProcess9"/>
    <dgm:cxn modelId="{90829126-7243-4975-BD0F-5A04B21BD20D}" type="presParOf" srcId="{9DEE05D3-DE58-4423-8CDE-26F4CCCA7E8F}" destId="{32681D4B-3DF8-4D07-8ABA-214DDE877B84}" srcOrd="3" destOrd="0" presId="urn:microsoft.com/office/officeart/2005/8/layout/hProcess9"/>
    <dgm:cxn modelId="{5D40CD9B-F576-4F65-B406-41613543210E}" type="presParOf" srcId="{9DEE05D3-DE58-4423-8CDE-26F4CCCA7E8F}" destId="{B6947371-DB9E-4D92-A3D4-78DD9B310C32}" srcOrd="4" destOrd="0" presId="urn:microsoft.com/office/officeart/2005/8/layout/hProcess9"/>
    <dgm:cxn modelId="{AF218FD1-4B24-4CB5-AC39-DB6F6ED918A1}" type="presParOf" srcId="{9DEE05D3-DE58-4423-8CDE-26F4CCCA7E8F}" destId="{1D4F0C70-4027-4AB4-9897-64E7FA0A76FC}" srcOrd="5" destOrd="0" presId="urn:microsoft.com/office/officeart/2005/8/layout/hProcess9"/>
    <dgm:cxn modelId="{F906A8BC-2212-42A1-BF15-FF7C93C0263B}" type="presParOf" srcId="{9DEE05D3-DE58-4423-8CDE-26F4CCCA7E8F}" destId="{148A42F5-C8EA-419C-BD17-E85CFCF7CA02}" srcOrd="6" destOrd="0" presId="urn:microsoft.com/office/officeart/2005/8/layout/hProcess9"/>
    <dgm:cxn modelId="{6FC50F59-3F4B-4335-9462-8C1402CEF77B}" type="presParOf" srcId="{9DEE05D3-DE58-4423-8CDE-26F4CCCA7E8F}" destId="{59489AC6-9FF0-4200-A73B-17DA4B79E042}" srcOrd="7" destOrd="0" presId="urn:microsoft.com/office/officeart/2005/8/layout/hProcess9"/>
    <dgm:cxn modelId="{C5AC08FE-569E-4CD9-857C-FE09B4340E16}" type="presParOf" srcId="{9DEE05D3-DE58-4423-8CDE-26F4CCCA7E8F}" destId="{D3DC758E-2DAA-40D8-92C4-350C6EBEDE5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C9D9B-FE2E-4C03-A935-25DD60126B9B}">
      <dsp:nvSpPr>
        <dsp:cNvPr id="0" name=""/>
        <dsp:cNvSpPr/>
      </dsp:nvSpPr>
      <dsp:spPr>
        <a:xfrm>
          <a:off x="1253962" y="1276429"/>
          <a:ext cx="2677979" cy="2677979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Arial Rounded MT Bold" panose="020F0704030504030204" pitchFamily="34" charset="0"/>
            </a:rPr>
            <a:t>Plan de Acción Institucional</a:t>
          </a:r>
          <a:endParaRPr lang="es-CO" sz="2000" kern="1200" dirty="0">
            <a:latin typeface="Arial Rounded MT Bold" panose="020F0704030504030204" pitchFamily="34" charset="0"/>
          </a:endParaRPr>
        </a:p>
      </dsp:txBody>
      <dsp:txXfrm>
        <a:off x="1646143" y="1668610"/>
        <a:ext cx="1893617" cy="1893617"/>
      </dsp:txXfrm>
    </dsp:sp>
    <dsp:sp modelId="{85D71E89-4E60-4344-841B-8C0D4D97ECF8}">
      <dsp:nvSpPr>
        <dsp:cNvPr id="0" name=""/>
        <dsp:cNvSpPr/>
      </dsp:nvSpPr>
      <dsp:spPr>
        <a:xfrm>
          <a:off x="1923457" y="203647"/>
          <a:ext cx="1338989" cy="1338989"/>
        </a:xfrm>
        <a:prstGeom prst="ellipse">
          <a:avLst/>
        </a:prstGeom>
        <a:solidFill>
          <a:schemeClr val="accent1">
            <a:shade val="80000"/>
            <a:alpha val="50000"/>
            <a:hueOff val="5"/>
            <a:satOff val="1014"/>
            <a:lumOff val="1695"/>
            <a:alpha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latin typeface="Arial Rounded MT Bold" panose="020F0704030504030204" pitchFamily="34" charset="0"/>
            </a:rPr>
            <a:t>Inversión</a:t>
          </a:r>
          <a:endParaRPr lang="es-CO" sz="1500" kern="1200" dirty="0">
            <a:latin typeface="Arial Rounded MT Bold" panose="020F0704030504030204" pitchFamily="34" charset="0"/>
          </a:endParaRPr>
        </a:p>
      </dsp:txBody>
      <dsp:txXfrm>
        <a:off x="2119547" y="399737"/>
        <a:ext cx="946809" cy="946809"/>
      </dsp:txXfrm>
    </dsp:sp>
    <dsp:sp modelId="{FC35F96B-91B4-468F-B2E9-733A99D072C6}">
      <dsp:nvSpPr>
        <dsp:cNvPr id="0" name=""/>
        <dsp:cNvSpPr/>
      </dsp:nvSpPr>
      <dsp:spPr>
        <a:xfrm>
          <a:off x="3432312" y="2817062"/>
          <a:ext cx="1338989" cy="1338989"/>
        </a:xfrm>
        <a:prstGeom prst="ellipse">
          <a:avLst/>
        </a:prstGeom>
        <a:solidFill>
          <a:schemeClr val="accent1">
            <a:shade val="80000"/>
            <a:alpha val="50000"/>
            <a:hueOff val="10"/>
            <a:satOff val="2028"/>
            <a:lumOff val="3389"/>
            <a:alphaOff val="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latin typeface="Arial Rounded MT Bold" panose="020F0704030504030204" pitchFamily="34" charset="0"/>
            </a:rPr>
            <a:t>Gestión decreto 612/2018</a:t>
          </a:r>
          <a:endParaRPr lang="es-CO" sz="1500" kern="1200" dirty="0">
            <a:latin typeface="Arial Rounded MT Bold" panose="020F0704030504030204" pitchFamily="34" charset="0"/>
          </a:endParaRPr>
        </a:p>
      </dsp:txBody>
      <dsp:txXfrm>
        <a:off x="3628402" y="3013152"/>
        <a:ext cx="946809" cy="946809"/>
      </dsp:txXfrm>
    </dsp:sp>
    <dsp:sp modelId="{01C0FC55-53D9-4DF2-B64B-103B0398B91D}">
      <dsp:nvSpPr>
        <dsp:cNvPr id="0" name=""/>
        <dsp:cNvSpPr/>
      </dsp:nvSpPr>
      <dsp:spPr>
        <a:xfrm>
          <a:off x="414601" y="2817062"/>
          <a:ext cx="1338989" cy="1338989"/>
        </a:xfrm>
        <a:prstGeom prst="ellipse">
          <a:avLst/>
        </a:prstGeom>
        <a:solidFill>
          <a:schemeClr val="accent1">
            <a:shade val="80000"/>
            <a:alpha val="50000"/>
            <a:hueOff val="15"/>
            <a:satOff val="3042"/>
            <a:lumOff val="5084"/>
            <a:alphaOff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latin typeface="Arial Rounded MT Bold" panose="020F0704030504030204" pitchFamily="34" charset="0"/>
            </a:rPr>
            <a:t>Gestión de procesos</a:t>
          </a:r>
          <a:endParaRPr lang="es-CO" sz="1500" kern="1200" dirty="0">
            <a:latin typeface="Arial Rounded MT Bold" panose="020F0704030504030204" pitchFamily="34" charset="0"/>
          </a:endParaRPr>
        </a:p>
      </dsp:txBody>
      <dsp:txXfrm>
        <a:off x="610691" y="3013152"/>
        <a:ext cx="946809" cy="946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F6561-6D2A-40AE-A34F-157A969E22F3}">
      <dsp:nvSpPr>
        <dsp:cNvPr id="0" name=""/>
        <dsp:cNvSpPr/>
      </dsp:nvSpPr>
      <dsp:spPr>
        <a:xfrm>
          <a:off x="655075" y="0"/>
          <a:ext cx="7424189" cy="2346156"/>
        </a:xfrm>
        <a:prstGeom prst="rightArrow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350FE-F1EA-43A9-9883-8C365CCCDE95}">
      <dsp:nvSpPr>
        <dsp:cNvPr id="0" name=""/>
        <dsp:cNvSpPr/>
      </dsp:nvSpPr>
      <dsp:spPr>
        <a:xfrm>
          <a:off x="8003" y="536711"/>
          <a:ext cx="1551192" cy="136173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Arial Rounded MT Bold" panose="020F0704030504030204" pitchFamily="34" charset="0"/>
            </a:rPr>
            <a:t>Solicitud de oficialización de riesgos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solidFill>
                <a:srgbClr val="002060"/>
              </a:solidFill>
              <a:latin typeface="Arial Rounded MT Bold" panose="020F0704030504030204" pitchFamily="34" charset="0"/>
            </a:rPr>
            <a:t>100%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latin typeface="Arial Rounded MT Bold" panose="020F07040305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Arial Rounded MT Bold" panose="020F0704030504030204" pitchFamily="34" charset="0"/>
            </a:rPr>
            <a:t>5 procesos</a:t>
          </a:r>
          <a:endParaRPr lang="es-CO" sz="1200" kern="1200" dirty="0">
            <a:latin typeface="Arial Rounded MT Bold" panose="020F0704030504030204" pitchFamily="34" charset="0"/>
          </a:endParaRPr>
        </a:p>
      </dsp:txBody>
      <dsp:txXfrm>
        <a:off x="74478" y="603186"/>
        <a:ext cx="1418242" cy="1228787"/>
      </dsp:txXfrm>
    </dsp:sp>
    <dsp:sp modelId="{2670DEA2-702F-4DF0-B585-168BB76C32FA}">
      <dsp:nvSpPr>
        <dsp:cNvPr id="0" name=""/>
        <dsp:cNvSpPr/>
      </dsp:nvSpPr>
      <dsp:spPr>
        <a:xfrm>
          <a:off x="1730096" y="546217"/>
          <a:ext cx="1551192" cy="136173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Arial Rounded MT Bold" panose="020F0704030504030204" pitchFamily="34" charset="0"/>
            </a:rPr>
            <a:t>Mapa de riesgos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rgbClr val="002060"/>
              </a:solidFill>
              <a:latin typeface="Arial Rounded MT Bold" panose="020F0704030504030204" pitchFamily="34" charset="0"/>
            </a:rPr>
            <a:t>83%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latin typeface="Arial Rounded MT Bold" panose="020F07040305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latin typeface="Arial Rounded MT Bold" panose="020F07040305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Arial Rounded MT Bold" panose="020F0704030504030204" pitchFamily="34" charset="0"/>
            </a:rPr>
            <a:t>2 procesos</a:t>
          </a:r>
          <a:endParaRPr lang="es-CO" sz="1200" kern="1200" dirty="0">
            <a:latin typeface="Arial Rounded MT Bold" panose="020F0704030504030204" pitchFamily="34" charset="0"/>
          </a:endParaRPr>
        </a:p>
      </dsp:txBody>
      <dsp:txXfrm>
        <a:off x="1796571" y="612692"/>
        <a:ext cx="1418242" cy="1228787"/>
      </dsp:txXfrm>
    </dsp:sp>
    <dsp:sp modelId="{B6947371-DB9E-4D92-A3D4-78DD9B310C32}">
      <dsp:nvSpPr>
        <dsp:cNvPr id="0" name=""/>
        <dsp:cNvSpPr/>
      </dsp:nvSpPr>
      <dsp:spPr>
        <a:xfrm>
          <a:off x="3516065" y="492209"/>
          <a:ext cx="1551192" cy="136173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Arial Rounded MT Bold" panose="020F0704030504030204" pitchFamily="34" charset="0"/>
            </a:rPr>
            <a:t>Revisión metodológica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rgbClr val="002060"/>
              </a:solidFill>
              <a:latin typeface="Arial Rounded MT Bold" panose="020F0704030504030204" pitchFamily="34" charset="0"/>
            </a:rPr>
            <a:t>67%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latin typeface="Arial Rounded MT Bold" panose="020F07040305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Arial Rounded MT Bold" panose="020F0704030504030204" pitchFamily="34" charset="0"/>
            </a:rPr>
            <a:t>2 procesos</a:t>
          </a:r>
          <a:endParaRPr lang="es-CO" sz="1200" kern="1200" dirty="0">
            <a:latin typeface="Arial Rounded MT Bold" panose="020F0704030504030204" pitchFamily="34" charset="0"/>
          </a:endParaRPr>
        </a:p>
      </dsp:txBody>
      <dsp:txXfrm>
        <a:off x="3582540" y="558684"/>
        <a:ext cx="1418242" cy="1228787"/>
      </dsp:txXfrm>
    </dsp:sp>
    <dsp:sp modelId="{148A42F5-C8EA-419C-BD17-E85CFCF7CA02}">
      <dsp:nvSpPr>
        <dsp:cNvPr id="0" name=""/>
        <dsp:cNvSpPr/>
      </dsp:nvSpPr>
      <dsp:spPr>
        <a:xfrm>
          <a:off x="5295247" y="492209"/>
          <a:ext cx="1551192" cy="136173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Arial Rounded MT Bold" panose="020F0704030504030204" pitchFamily="34" charset="0"/>
            </a:rPr>
            <a:t>Valoración y tratamiento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solidFill>
                <a:srgbClr val="002060"/>
              </a:solidFill>
              <a:latin typeface="Arial Rounded MT Bold" panose="020F0704030504030204" pitchFamily="34" charset="0"/>
            </a:rPr>
            <a:t>50%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latin typeface="Arial Rounded MT Bold" panose="020F07040305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Arial Rounded MT Bold" panose="020F0704030504030204" pitchFamily="34" charset="0"/>
            </a:rPr>
            <a:t>6 procesos</a:t>
          </a:r>
          <a:endParaRPr lang="es-CO" sz="1200" kern="1200" dirty="0">
            <a:latin typeface="Arial Rounded MT Bold" panose="020F0704030504030204" pitchFamily="34" charset="0"/>
          </a:endParaRPr>
        </a:p>
      </dsp:txBody>
      <dsp:txXfrm>
        <a:off x="5361722" y="558684"/>
        <a:ext cx="1418242" cy="1228787"/>
      </dsp:txXfrm>
    </dsp:sp>
    <dsp:sp modelId="{D3DC758E-2DAA-40D8-92C4-350C6EBEDE5C}">
      <dsp:nvSpPr>
        <dsp:cNvPr id="0" name=""/>
        <dsp:cNvSpPr/>
      </dsp:nvSpPr>
      <dsp:spPr>
        <a:xfrm>
          <a:off x="7080713" y="510209"/>
          <a:ext cx="1551192" cy="136173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Arial Rounded MT Bold" panose="020F0704030504030204" pitchFamily="34" charset="0"/>
            </a:rPr>
            <a:t>Identificación y análisis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solidFill>
                <a:srgbClr val="002060"/>
              </a:solidFill>
              <a:latin typeface="Arial Rounded MT Bold" panose="020F0704030504030204" pitchFamily="34" charset="0"/>
            </a:rPr>
            <a:t>33%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latin typeface="Arial Rounded MT Bold" panose="020F07040305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Arial Rounded MT Bold" panose="020F0704030504030204" pitchFamily="34" charset="0"/>
            </a:rPr>
            <a:t>5 procesos</a:t>
          </a:r>
          <a:endParaRPr lang="es-CO" sz="1200" kern="1200" dirty="0">
            <a:latin typeface="Arial Rounded MT Bold" panose="020F0704030504030204" pitchFamily="34" charset="0"/>
          </a:endParaRPr>
        </a:p>
      </dsp:txBody>
      <dsp:txXfrm>
        <a:off x="7147188" y="576684"/>
        <a:ext cx="1418242" cy="1228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0.79452</cdr:x>
      <cdr:y>0.76205</cdr:y>
    </cdr:from>
    <cdr:to>
      <cdr:x>0.99731</cdr:x>
      <cdr:y>0.95649</cdr:y>
    </cdr:to>
    <cdr:sp macro="" textlink="">
      <cdr:nvSpPr>
        <cdr:cNvPr id="2" name="Rectángulo: esquinas redondeadas 1">
          <a:extLst xmlns:a="http://schemas.openxmlformats.org/drawingml/2006/main">
            <a:ext uri="{FF2B5EF4-FFF2-40B4-BE49-F238E27FC236}">
              <a16:creationId xmlns:a16="http://schemas.microsoft.com/office/drawing/2014/main" xmlns="" id="{80C123A6-D581-472D-BCF0-9EB71B13F81A}"/>
            </a:ext>
          </a:extLst>
        </cdr:cNvPr>
        <cdr:cNvSpPr/>
      </cdr:nvSpPr>
      <cdr:spPr>
        <a:xfrm xmlns:a="http://schemas.openxmlformats.org/drawingml/2006/main">
          <a:off x="7201018" y="3412650"/>
          <a:ext cx="1837950" cy="870749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CEBE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400" dirty="0">
              <a:latin typeface="Arial Rounded MT Bold" panose="020F0704030504030204" pitchFamily="34" charset="0"/>
            </a:rPr>
            <a:t>Avance institucional </a:t>
          </a:r>
        </a:p>
        <a:p xmlns:a="http://schemas.openxmlformats.org/drawingml/2006/main">
          <a:pPr algn="ctr"/>
          <a:r>
            <a:rPr lang="es-CO" sz="2000" b="1" dirty="0">
              <a:latin typeface="Arial Rounded MT Bold" panose="020F0704030504030204" pitchFamily="34" charset="0"/>
            </a:rPr>
            <a:t>84,7%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23AC7939-FC65-467C-B81D-A224E86BD1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11A5950-B7B5-452A-B43F-72790C9A82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E3409-6307-4F74-81EB-B068CEFA7BC0}" type="datetimeFigureOut">
              <a:rPr lang="es-CO" smtClean="0"/>
              <a:t>29/07/2019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13268DF-1173-4651-B7CC-C261E214E1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DC43A29-55AB-470D-B6C1-21E1D34412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FEC7B-74DF-464E-89A1-D4BDC885EBD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9589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A302B-8131-4D9B-8CD8-DC143B96DA5C}" type="datetimeFigureOut">
              <a:rPr lang="es-CO" smtClean="0"/>
              <a:t>29/07/2019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44831-ACE6-4DEE-AD31-23B55A5643A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30808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3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84550"/>
            <a:ext cx="5486400" cy="46300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63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66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64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93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78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302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846285"/>
            <a:ext cx="5486400" cy="48389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8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57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71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67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4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48768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4041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2246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2116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3786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11880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5874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8173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52975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29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838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30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315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38507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31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03145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32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7792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831-ACE6-4DEE-AD31-23B55A5643A7}" type="slidenum">
              <a:rPr lang="es-CO" smtClean="0"/>
              <a:t>33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9602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1853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2D11-B0F7-45F9-9A36-10FA84327AFF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5934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47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47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3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1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29/07/2019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E43BD5F3-279F-4F1A-B2A5-51AAE6F5191D}"/>
              </a:ext>
            </a:extLst>
          </p:cNvPr>
          <p:cNvCxnSpPr/>
          <p:nvPr userDrawn="1"/>
        </p:nvCxnSpPr>
        <p:spPr>
          <a:xfrm>
            <a:off x="0" y="3509963"/>
            <a:ext cx="9144000" cy="0"/>
          </a:xfrm>
          <a:prstGeom prst="line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02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29/07/2019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7516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29/07/2019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977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29/07/2019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97690CF2-DF29-4F57-B4FD-567465E24942}"/>
              </a:ext>
            </a:extLst>
          </p:cNvPr>
          <p:cNvCxnSpPr/>
          <p:nvPr userDrawn="1"/>
        </p:nvCxnSpPr>
        <p:spPr>
          <a:xfrm>
            <a:off x="0" y="741930"/>
            <a:ext cx="9144000" cy="0"/>
          </a:xfrm>
          <a:prstGeom prst="line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982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29/07/2019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545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29/07/2019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2250" y="6356350"/>
            <a:ext cx="2057400" cy="365125"/>
          </a:xfrm>
        </p:spPr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1B002DC3-62D4-40A2-A4E0-7326F9F2B34C}"/>
              </a:ext>
            </a:extLst>
          </p:cNvPr>
          <p:cNvCxnSpPr/>
          <p:nvPr userDrawn="1"/>
        </p:nvCxnSpPr>
        <p:spPr>
          <a:xfrm>
            <a:off x="0" y="734006"/>
            <a:ext cx="9144000" cy="0"/>
          </a:xfrm>
          <a:prstGeom prst="line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50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29/07/2019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B936F316-B5DC-406B-8F4F-F389E1FC3B02}"/>
              </a:ext>
            </a:extLst>
          </p:cNvPr>
          <p:cNvCxnSpPr/>
          <p:nvPr userDrawn="1"/>
        </p:nvCxnSpPr>
        <p:spPr>
          <a:xfrm>
            <a:off x="0" y="751098"/>
            <a:ext cx="9144000" cy="0"/>
          </a:xfrm>
          <a:prstGeom prst="line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56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29/07/2019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99C30CE2-CEED-4484-8D40-0C6FA8A883D1}"/>
              </a:ext>
            </a:extLst>
          </p:cNvPr>
          <p:cNvCxnSpPr/>
          <p:nvPr userDrawn="1"/>
        </p:nvCxnSpPr>
        <p:spPr>
          <a:xfrm>
            <a:off x="0" y="716915"/>
            <a:ext cx="9144000" cy="0"/>
          </a:xfrm>
          <a:prstGeom prst="line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12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29/07/2019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4516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29/07/2019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712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B29-D339-475E-BE3B-55C8F6E8F856}" type="datetimeFigureOut">
              <a:rPr lang="es-CO" smtClean="0"/>
              <a:t>29/07/2019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590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CB29-D339-475E-BE3B-55C8F6E8F856}" type="datetimeFigureOut">
              <a:rPr lang="es-CO" smtClean="0"/>
              <a:t>29/07/2019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3E18B-1847-4BAE-8322-7E9D4D0A09A0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3A0AB306-4AA1-462A-A1A6-CEC1432EB8A8}"/>
              </a:ext>
            </a:extLst>
          </p:cNvPr>
          <p:cNvSpPr/>
          <p:nvPr userDrawn="1"/>
        </p:nvSpPr>
        <p:spPr>
          <a:xfrm>
            <a:off x="0" y="6419609"/>
            <a:ext cx="9144000" cy="438391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 dirty="0"/>
          </a:p>
        </p:txBody>
      </p:sp>
      <p:pic>
        <p:nvPicPr>
          <p:cNvPr id="8" name="2 Imagen">
            <a:extLst>
              <a:ext uri="{FF2B5EF4-FFF2-40B4-BE49-F238E27FC236}">
                <a16:creationId xmlns:a16="http://schemas.microsoft.com/office/drawing/2014/main" xmlns="" id="{7BEA5F92-6646-4E6B-BAB8-1615357E38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43" y="6441293"/>
            <a:ext cx="674605" cy="41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16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C2D28F2-47F3-4942-8B65-D5BE28301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770" r="-5770"/>
          <a:stretch/>
        </p:blipFill>
        <p:spPr>
          <a:xfrm>
            <a:off x="-1" y="0"/>
            <a:ext cx="9703905" cy="64187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D04773-208E-4214-A786-E713068BB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6541"/>
            <a:ext cx="9030789" cy="6212541"/>
          </a:xfrm>
        </p:spPr>
        <p:txBody>
          <a:bodyPr anchor="t">
            <a:normAutofit fontScale="90000"/>
          </a:bodyPr>
          <a:lstStyle/>
          <a:p>
            <a:r>
              <a:rPr lang="es-CO" sz="31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SEGUIMIENTO PLAN DE ACCIÓN INSTITUCIONAL ENE-JUN 2019</a:t>
            </a:r>
            <a: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CO" sz="2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SECRETARÍA DISTRITAL DE INTEGRACIÓN SOCIAL</a:t>
            </a:r>
            <a: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CO" sz="2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Julio 2019</a:t>
            </a:r>
            <a:endParaRPr lang="es-CO" b="1" dirty="0">
              <a:solidFill>
                <a:schemeClr val="bg1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ED8BD067-272C-4542-9A2A-9CF671073260}"/>
              </a:ext>
            </a:extLst>
          </p:cNvPr>
          <p:cNvGrpSpPr/>
          <p:nvPr/>
        </p:nvGrpSpPr>
        <p:grpSpPr>
          <a:xfrm>
            <a:off x="4297544" y="2682483"/>
            <a:ext cx="3122158" cy="1277804"/>
            <a:chOff x="340730" y="2577540"/>
            <a:chExt cx="2929294" cy="1516436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6B69E24D-9453-424B-9B5E-E2C1F75C02D4}"/>
                </a:ext>
              </a:extLst>
            </p:cNvPr>
            <p:cNvSpPr txBox="1"/>
            <p:nvPr/>
          </p:nvSpPr>
          <p:spPr>
            <a:xfrm>
              <a:off x="340730" y="2577540"/>
              <a:ext cx="2929281" cy="43830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80BCF52C-C330-42FC-84C8-F83ABFD329E1}"/>
                </a:ext>
              </a:extLst>
            </p:cNvPr>
            <p:cNvSpPr txBox="1"/>
            <p:nvPr/>
          </p:nvSpPr>
          <p:spPr>
            <a:xfrm>
              <a:off x="340731" y="3002875"/>
              <a:ext cx="2929293" cy="109110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200" dirty="0"/>
                <a:t>Atender a las personas con discapacidad y a sus familias durante el transcurrir vital para el desarrollo de habilidades y  </a:t>
              </a:r>
              <a:r>
                <a:rPr lang="es-CO" sz="1200" b="1" dirty="0"/>
                <a:t>capacidades</a:t>
              </a:r>
              <a:r>
                <a:rPr lang="es-ES" sz="1200" b="1" dirty="0"/>
                <a:t>.</a:t>
              </a:r>
              <a:endParaRPr lang="es-CO" sz="1200" b="1" dirty="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635F60CB-3D33-496C-96D1-4AF7F874B9E4}"/>
              </a:ext>
            </a:extLst>
          </p:cNvPr>
          <p:cNvGrpSpPr/>
          <p:nvPr/>
        </p:nvGrpSpPr>
        <p:grpSpPr>
          <a:xfrm>
            <a:off x="4289241" y="4366544"/>
            <a:ext cx="3130447" cy="871081"/>
            <a:chOff x="9187325" y="3845544"/>
            <a:chExt cx="2937083" cy="1033756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2E8C745E-723E-400D-B302-B9829C54E178}"/>
                </a:ext>
              </a:extLst>
            </p:cNvPr>
            <p:cNvSpPr txBox="1"/>
            <p:nvPr/>
          </p:nvSpPr>
          <p:spPr>
            <a:xfrm>
              <a:off x="9187325" y="3845544"/>
              <a:ext cx="2929293" cy="43830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    Objetivo 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FE45FCF8-EE34-4657-92F5-D36E404FBB8E}"/>
                </a:ext>
              </a:extLst>
            </p:cNvPr>
            <p:cNvSpPr txBox="1"/>
            <p:nvPr/>
          </p:nvSpPr>
          <p:spPr>
            <a:xfrm>
              <a:off x="9195115" y="4273134"/>
              <a:ext cx="2929293" cy="6061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200" dirty="0"/>
                <a:t>Desarrollar estrategias para la disminución de barreras actitudinales.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7AB54004-490F-4D0C-8AD5-96B83DC531BD}"/>
              </a:ext>
            </a:extLst>
          </p:cNvPr>
          <p:cNvGrpSpPr/>
          <p:nvPr/>
        </p:nvGrpSpPr>
        <p:grpSpPr>
          <a:xfrm>
            <a:off x="4280932" y="1169996"/>
            <a:ext cx="3130453" cy="1082459"/>
            <a:chOff x="8811265" y="3934259"/>
            <a:chExt cx="2937089" cy="1284609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3344FE50-9CF4-4F9B-AD02-BD82C3C329CD}"/>
                </a:ext>
              </a:extLst>
            </p:cNvPr>
            <p:cNvSpPr txBox="1"/>
            <p:nvPr/>
          </p:nvSpPr>
          <p:spPr>
            <a:xfrm>
              <a:off x="8811265" y="3934259"/>
              <a:ext cx="2937089" cy="43830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   Objetivo 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EFB5BCCA-F1E7-4441-9822-FA683A167170}"/>
                </a:ext>
              </a:extLst>
            </p:cNvPr>
            <p:cNvSpPr txBox="1"/>
            <p:nvPr/>
          </p:nvSpPr>
          <p:spPr>
            <a:xfrm>
              <a:off x="8819061" y="4370235"/>
              <a:ext cx="2929293" cy="84863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rgbClr val="003E65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200" dirty="0">
                  <a:solidFill>
                    <a:schemeClr val="bg1"/>
                  </a:solidFill>
                </a:rPr>
                <a:t>Articular  acciones para la inclusión  de las institucionales personas con discapacidad y sus familias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ADE355A-75CD-4B03-85A9-4F19C409310D}"/>
              </a:ext>
            </a:extLst>
          </p:cNvPr>
          <p:cNvSpPr txBox="1"/>
          <p:nvPr/>
        </p:nvSpPr>
        <p:spPr>
          <a:xfrm>
            <a:off x="140970" y="3148933"/>
            <a:ext cx="3410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</a:t>
            </a:r>
            <a:endParaRPr lang="es-CO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Por una ciudad incluyente y sin barreras </a:t>
            </a:r>
            <a:endParaRPr lang="es-ES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7AB69236-5A7D-49EB-8165-D12584333960}"/>
              </a:ext>
            </a:extLst>
          </p:cNvPr>
          <p:cNvSpPr/>
          <p:nvPr/>
        </p:nvSpPr>
        <p:spPr>
          <a:xfrm>
            <a:off x="1067562" y="4061696"/>
            <a:ext cx="155683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C7DD855-D293-4764-A9A0-B3A32F3732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12418" y="2031656"/>
            <a:ext cx="867125" cy="862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87798AC0-252D-4B47-8199-CF41CAD0CCF7}"/>
              </a:ext>
            </a:extLst>
          </p:cNvPr>
          <p:cNvSpPr/>
          <p:nvPr/>
        </p:nvSpPr>
        <p:spPr>
          <a:xfrm>
            <a:off x="7621146" y="1664073"/>
            <a:ext cx="1014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05602447-E6FC-4978-AD18-042E20120737}"/>
              </a:ext>
            </a:extLst>
          </p:cNvPr>
          <p:cNvSpPr/>
          <p:nvPr/>
        </p:nvSpPr>
        <p:spPr>
          <a:xfrm>
            <a:off x="7621145" y="3283104"/>
            <a:ext cx="1014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5E7A1630-3485-4CDA-A468-07EDE676976A}"/>
              </a:ext>
            </a:extLst>
          </p:cNvPr>
          <p:cNvSpPr/>
          <p:nvPr/>
        </p:nvSpPr>
        <p:spPr>
          <a:xfrm>
            <a:off x="7621145" y="4764947"/>
            <a:ext cx="1014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D842A945-269F-47FE-A75D-7A684936D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4" y="129586"/>
            <a:ext cx="7886700" cy="552409"/>
          </a:xfrm>
        </p:spPr>
        <p:txBody>
          <a:bodyPr>
            <a:noAutofit/>
          </a:bodyPr>
          <a:lstStyle/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0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ADE355A-75CD-4B03-85A9-4F19C409310D}"/>
              </a:ext>
            </a:extLst>
          </p:cNvPr>
          <p:cNvSpPr txBox="1"/>
          <p:nvPr/>
        </p:nvSpPr>
        <p:spPr>
          <a:xfrm>
            <a:off x="501744" y="2950588"/>
            <a:ext cx="3258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</a:t>
            </a:r>
            <a:endParaRPr lang="es-CO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Prevención y atención integral del fenómeno de habitabilidad en calle</a:t>
            </a:r>
            <a:endParaRPr lang="es-CO" sz="20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7AB69236-5A7D-49EB-8165-D12584333960}"/>
              </a:ext>
            </a:extLst>
          </p:cNvPr>
          <p:cNvSpPr/>
          <p:nvPr/>
        </p:nvSpPr>
        <p:spPr>
          <a:xfrm>
            <a:off x="1507360" y="4251524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79%</a:t>
            </a:r>
          </a:p>
        </p:txBody>
      </p:sp>
      <p:pic>
        <p:nvPicPr>
          <p:cNvPr id="15372" name="Picture 12" descr="Resultado de imagen para imagenes manos cogidas azul">
            <a:extLst>
              <a:ext uri="{FF2B5EF4-FFF2-40B4-BE49-F238E27FC236}">
                <a16:creationId xmlns:a16="http://schemas.microsoft.com/office/drawing/2014/main" xmlns="" id="{F268C11F-CF85-453D-B3F6-224B2AB97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01" y="2024874"/>
            <a:ext cx="861374" cy="798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4" name="Group 91">
            <a:extLst>
              <a:ext uri="{FF2B5EF4-FFF2-40B4-BE49-F238E27FC236}">
                <a16:creationId xmlns:a16="http://schemas.microsoft.com/office/drawing/2014/main" xmlns="" id="{9D6C2AEA-B88D-4BEF-9E35-03C02C3C44AF}"/>
              </a:ext>
            </a:extLst>
          </p:cNvPr>
          <p:cNvGrpSpPr/>
          <p:nvPr/>
        </p:nvGrpSpPr>
        <p:grpSpPr>
          <a:xfrm>
            <a:off x="4400970" y="1962492"/>
            <a:ext cx="3475654" cy="816497"/>
            <a:chOff x="-913543" y="1843818"/>
            <a:chExt cx="4263092" cy="1451544"/>
          </a:xfrm>
        </p:grpSpPr>
        <p:sp>
          <p:nvSpPr>
            <p:cNvPr id="65" name="TextBox 98">
              <a:extLst>
                <a:ext uri="{FF2B5EF4-FFF2-40B4-BE49-F238E27FC236}">
                  <a16:creationId xmlns:a16="http://schemas.microsoft.com/office/drawing/2014/main" xmlns="" id="{2800D98E-3056-44D9-99E0-68DA5C953855}"/>
                </a:ext>
              </a:extLst>
            </p:cNvPr>
            <p:cNvSpPr txBox="1"/>
            <p:nvPr/>
          </p:nvSpPr>
          <p:spPr>
            <a:xfrm>
              <a:off x="-913543" y="1843818"/>
              <a:ext cx="4263091" cy="65658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66" name="TextBox 99">
              <a:extLst>
                <a:ext uri="{FF2B5EF4-FFF2-40B4-BE49-F238E27FC236}">
                  <a16:creationId xmlns:a16="http://schemas.microsoft.com/office/drawing/2014/main" xmlns="" id="{AC9EAEFD-69B4-425E-A350-5FE886D63C32}"/>
                </a:ext>
              </a:extLst>
            </p:cNvPr>
            <p:cNvSpPr txBox="1"/>
            <p:nvPr/>
          </p:nvSpPr>
          <p:spPr>
            <a:xfrm>
              <a:off x="-913542" y="2478121"/>
              <a:ext cx="4263091" cy="81724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050" dirty="0"/>
                <a:t>Promover el ingreso a procesos de inclusión social de la ciudadanía habitantes de calle y en riesgo.</a:t>
              </a:r>
            </a:p>
          </p:txBody>
        </p:sp>
      </p:grpSp>
      <p:grpSp>
        <p:nvGrpSpPr>
          <p:cNvPr id="67" name="Group 100">
            <a:extLst>
              <a:ext uri="{FF2B5EF4-FFF2-40B4-BE49-F238E27FC236}">
                <a16:creationId xmlns:a16="http://schemas.microsoft.com/office/drawing/2014/main" xmlns="" id="{C0C7CFBA-C6F5-4F3B-8F2A-C85E34C8C140}"/>
              </a:ext>
            </a:extLst>
          </p:cNvPr>
          <p:cNvGrpSpPr/>
          <p:nvPr/>
        </p:nvGrpSpPr>
        <p:grpSpPr>
          <a:xfrm>
            <a:off x="4400971" y="2920445"/>
            <a:ext cx="3481864" cy="995276"/>
            <a:chOff x="8921977" y="3608333"/>
            <a:chExt cx="5316998" cy="1769373"/>
          </a:xfrm>
        </p:grpSpPr>
        <p:sp>
          <p:nvSpPr>
            <p:cNvPr id="68" name="TextBox 101">
              <a:extLst>
                <a:ext uri="{FF2B5EF4-FFF2-40B4-BE49-F238E27FC236}">
                  <a16:creationId xmlns:a16="http://schemas.microsoft.com/office/drawing/2014/main" xmlns="" id="{15CAA741-0043-4D33-A879-A94EB0CBBD32}"/>
                </a:ext>
              </a:extLst>
            </p:cNvPr>
            <p:cNvSpPr txBox="1"/>
            <p:nvPr/>
          </p:nvSpPr>
          <p:spPr>
            <a:xfrm>
              <a:off x="8921977" y="3608333"/>
              <a:ext cx="5316998" cy="65658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3</a:t>
              </a:r>
            </a:p>
          </p:txBody>
        </p:sp>
        <p:sp>
          <p:nvSpPr>
            <p:cNvPr id="69" name="TextBox 102">
              <a:extLst>
                <a:ext uri="{FF2B5EF4-FFF2-40B4-BE49-F238E27FC236}">
                  <a16:creationId xmlns:a16="http://schemas.microsoft.com/office/drawing/2014/main" xmlns="" id="{95FA7891-5C8C-4C68-92B0-C1350B49D828}"/>
                </a:ext>
              </a:extLst>
            </p:cNvPr>
            <p:cNvSpPr txBox="1"/>
            <p:nvPr/>
          </p:nvSpPr>
          <p:spPr>
            <a:xfrm>
              <a:off x="8929770" y="4242647"/>
              <a:ext cx="5299719" cy="11350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050" dirty="0"/>
                <a:t>Desarrollar procesos de inclusión social para el desarrollo, formación personal, laboral y vinculación socio-económica.</a:t>
              </a:r>
            </a:p>
          </p:txBody>
        </p:sp>
      </p:grpSp>
      <p:grpSp>
        <p:nvGrpSpPr>
          <p:cNvPr id="70" name="Group 103">
            <a:extLst>
              <a:ext uri="{FF2B5EF4-FFF2-40B4-BE49-F238E27FC236}">
                <a16:creationId xmlns:a16="http://schemas.microsoft.com/office/drawing/2014/main" xmlns="" id="{46433056-9A52-42D5-B494-F4A19F059953}"/>
              </a:ext>
            </a:extLst>
          </p:cNvPr>
          <p:cNvGrpSpPr/>
          <p:nvPr/>
        </p:nvGrpSpPr>
        <p:grpSpPr>
          <a:xfrm>
            <a:off x="4400969" y="837467"/>
            <a:ext cx="3481866" cy="995262"/>
            <a:chOff x="8919664" y="3275838"/>
            <a:chExt cx="5662681" cy="1769351"/>
          </a:xfrm>
        </p:grpSpPr>
        <p:sp>
          <p:nvSpPr>
            <p:cNvPr id="71" name="TextBox 104">
              <a:extLst>
                <a:ext uri="{FF2B5EF4-FFF2-40B4-BE49-F238E27FC236}">
                  <a16:creationId xmlns:a16="http://schemas.microsoft.com/office/drawing/2014/main" xmlns="" id="{9FE9AB75-A72A-4EFF-B168-4F831D1CCEDD}"/>
                </a:ext>
              </a:extLst>
            </p:cNvPr>
            <p:cNvSpPr txBox="1"/>
            <p:nvPr/>
          </p:nvSpPr>
          <p:spPr>
            <a:xfrm>
              <a:off x="8919664" y="3275838"/>
              <a:ext cx="5652577" cy="65658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1</a:t>
              </a:r>
            </a:p>
          </p:txBody>
        </p:sp>
        <p:sp>
          <p:nvSpPr>
            <p:cNvPr id="72" name="TextBox 105">
              <a:extLst>
                <a:ext uri="{FF2B5EF4-FFF2-40B4-BE49-F238E27FC236}">
                  <a16:creationId xmlns:a16="http://schemas.microsoft.com/office/drawing/2014/main" xmlns="" id="{7E1491F4-6ABF-40C8-A968-ED6A2F51754C}"/>
                </a:ext>
              </a:extLst>
            </p:cNvPr>
            <p:cNvSpPr txBox="1"/>
            <p:nvPr/>
          </p:nvSpPr>
          <p:spPr>
            <a:xfrm>
              <a:off x="8929768" y="3910128"/>
              <a:ext cx="5652577" cy="113506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050" dirty="0"/>
                <a:t>Desarrollar acciones significativas en los territorios dirigidas a la prevención de habitabilidad en calle con poblaciones en riesgo.</a:t>
              </a:r>
            </a:p>
          </p:txBody>
        </p:sp>
      </p:grpSp>
      <p:grpSp>
        <p:nvGrpSpPr>
          <p:cNvPr id="52" name="Group 85">
            <a:extLst>
              <a:ext uri="{FF2B5EF4-FFF2-40B4-BE49-F238E27FC236}">
                <a16:creationId xmlns:a16="http://schemas.microsoft.com/office/drawing/2014/main" xmlns="" id="{8FC4024C-6361-4E41-A243-94F78D955B58}"/>
              </a:ext>
            </a:extLst>
          </p:cNvPr>
          <p:cNvGrpSpPr/>
          <p:nvPr/>
        </p:nvGrpSpPr>
        <p:grpSpPr>
          <a:xfrm>
            <a:off x="4406075" y="5107632"/>
            <a:ext cx="3476761" cy="1168241"/>
            <a:chOff x="8928700" y="3788255"/>
            <a:chExt cx="4580328" cy="2197516"/>
          </a:xfrm>
        </p:grpSpPr>
        <p:sp>
          <p:nvSpPr>
            <p:cNvPr id="59" name="TextBox 86">
              <a:extLst>
                <a:ext uri="{FF2B5EF4-FFF2-40B4-BE49-F238E27FC236}">
                  <a16:creationId xmlns:a16="http://schemas.microsoft.com/office/drawing/2014/main" xmlns="" id="{07B49AFA-4A69-4520-AC70-38CD24AE2825}"/>
                </a:ext>
              </a:extLst>
            </p:cNvPr>
            <p:cNvSpPr txBox="1"/>
            <p:nvPr/>
          </p:nvSpPr>
          <p:spPr>
            <a:xfrm>
              <a:off x="8928700" y="3788255"/>
              <a:ext cx="4572143" cy="69473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5</a:t>
              </a:r>
            </a:p>
          </p:txBody>
        </p:sp>
        <p:sp>
          <p:nvSpPr>
            <p:cNvPr id="60" name="TextBox 87">
              <a:extLst>
                <a:ext uri="{FF2B5EF4-FFF2-40B4-BE49-F238E27FC236}">
                  <a16:creationId xmlns:a16="http://schemas.microsoft.com/office/drawing/2014/main" xmlns="" id="{F295A815-DDA4-4B4D-92ED-A01659A18D3D}"/>
                </a:ext>
              </a:extLst>
            </p:cNvPr>
            <p:cNvSpPr txBox="1"/>
            <p:nvPr/>
          </p:nvSpPr>
          <p:spPr>
            <a:xfrm>
              <a:off x="8929772" y="4448495"/>
              <a:ext cx="4579256" cy="153727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050" dirty="0"/>
                <a:t>Fortalecer la articulación transectorial, el seguimiento, la generación y difusión de conocimiento orientado a los objetivos de la Política Pública.</a:t>
              </a:r>
            </a:p>
          </p:txBody>
        </p:sp>
      </p:grpSp>
      <p:grpSp>
        <p:nvGrpSpPr>
          <p:cNvPr id="61" name="Group 88">
            <a:extLst>
              <a:ext uri="{FF2B5EF4-FFF2-40B4-BE49-F238E27FC236}">
                <a16:creationId xmlns:a16="http://schemas.microsoft.com/office/drawing/2014/main" xmlns="" id="{B6086F31-FC5A-44DC-9840-549D759D9299}"/>
              </a:ext>
            </a:extLst>
          </p:cNvPr>
          <p:cNvGrpSpPr/>
          <p:nvPr/>
        </p:nvGrpSpPr>
        <p:grpSpPr>
          <a:xfrm>
            <a:off x="4400970" y="4032101"/>
            <a:ext cx="3481865" cy="967785"/>
            <a:chOff x="-1290463" y="1882601"/>
            <a:chExt cx="4647142" cy="1720509"/>
          </a:xfrm>
        </p:grpSpPr>
        <p:sp>
          <p:nvSpPr>
            <p:cNvPr id="62" name="TextBox 89">
              <a:extLst>
                <a:ext uri="{FF2B5EF4-FFF2-40B4-BE49-F238E27FC236}">
                  <a16:creationId xmlns:a16="http://schemas.microsoft.com/office/drawing/2014/main" xmlns="" id="{133F46E0-2968-468D-966D-D7417E064EDF}"/>
                </a:ext>
              </a:extLst>
            </p:cNvPr>
            <p:cNvSpPr txBox="1"/>
            <p:nvPr/>
          </p:nvSpPr>
          <p:spPr>
            <a:xfrm>
              <a:off x="-1282563" y="1882601"/>
              <a:ext cx="4630951" cy="60187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1600" b="1" dirty="0">
                  <a:latin typeface="Arial Rounded MT Bold" panose="020F0704030504030204" pitchFamily="34" charset="0"/>
                </a:rPr>
                <a:t>Objetivo 4</a:t>
              </a:r>
            </a:p>
          </p:txBody>
        </p:sp>
        <p:sp>
          <p:nvSpPr>
            <p:cNvPr id="63" name="TextBox 90">
              <a:extLst>
                <a:ext uri="{FF2B5EF4-FFF2-40B4-BE49-F238E27FC236}">
                  <a16:creationId xmlns:a16="http://schemas.microsoft.com/office/drawing/2014/main" xmlns="" id="{BF45A1E2-E801-4329-9372-8156487AFF3F}"/>
                </a:ext>
              </a:extLst>
            </p:cNvPr>
            <p:cNvSpPr txBox="1"/>
            <p:nvPr/>
          </p:nvSpPr>
          <p:spPr>
            <a:xfrm>
              <a:off x="-1290463" y="2468045"/>
              <a:ext cx="4647142" cy="113506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050" dirty="0"/>
                <a:t>Fortalecer la autonomía, las capacidades, habilidades ocupacionales y restablecimiento de redes de apoyo.</a:t>
              </a:r>
            </a:p>
          </p:txBody>
        </p:sp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xmlns="" id="{9E059F7D-2D30-4C89-8647-EE073550C392}"/>
              </a:ext>
            </a:extLst>
          </p:cNvPr>
          <p:cNvSpPr/>
          <p:nvPr/>
        </p:nvSpPr>
        <p:spPr>
          <a:xfrm>
            <a:off x="8033523" y="1282659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87%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18A6BD03-DBA5-4AAC-AA5B-7FEEA89C7FCE}"/>
              </a:ext>
            </a:extLst>
          </p:cNvPr>
          <p:cNvSpPr/>
          <p:nvPr/>
        </p:nvSpPr>
        <p:spPr>
          <a:xfrm>
            <a:off x="8033522" y="2317324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68%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xmlns="" id="{F6E470E8-5EBE-4264-9B1A-EF33CF72E8AD}"/>
              </a:ext>
            </a:extLst>
          </p:cNvPr>
          <p:cNvSpPr/>
          <p:nvPr/>
        </p:nvSpPr>
        <p:spPr>
          <a:xfrm>
            <a:off x="8033521" y="3365651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78%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0DE984B1-A8BB-4BAA-BFB5-21A0DF0748DF}"/>
              </a:ext>
            </a:extLst>
          </p:cNvPr>
          <p:cNvSpPr/>
          <p:nvPr/>
        </p:nvSpPr>
        <p:spPr>
          <a:xfrm>
            <a:off x="8033519" y="4501034"/>
            <a:ext cx="111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xmlns="" id="{BBA810E3-1B77-49AE-B207-2159C0029E97}"/>
              </a:ext>
            </a:extLst>
          </p:cNvPr>
          <p:cNvSpPr/>
          <p:nvPr/>
        </p:nvSpPr>
        <p:spPr>
          <a:xfrm>
            <a:off x="8033519" y="5636417"/>
            <a:ext cx="111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xmlns="" id="{77B8771A-FA99-44CB-8E75-CBAE2BA11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4" y="129586"/>
            <a:ext cx="7886700" cy="552409"/>
          </a:xfrm>
        </p:spPr>
        <p:txBody>
          <a:bodyPr>
            <a:noAutofit/>
          </a:bodyPr>
          <a:lstStyle/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ADE355A-75CD-4B03-85A9-4F19C409310D}"/>
              </a:ext>
            </a:extLst>
          </p:cNvPr>
          <p:cNvSpPr txBox="1"/>
          <p:nvPr/>
        </p:nvSpPr>
        <p:spPr>
          <a:xfrm>
            <a:off x="510910" y="2847957"/>
            <a:ext cx="2930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</a:t>
            </a:r>
            <a:endParaRPr lang="es-CO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Envejecimiento digno, activo y feliz</a:t>
            </a:r>
            <a:endParaRPr lang="es-ES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endParaRPr lang="es-CO" sz="20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7AB69236-5A7D-49EB-8165-D12584333960}"/>
              </a:ext>
            </a:extLst>
          </p:cNvPr>
          <p:cNvSpPr/>
          <p:nvPr/>
        </p:nvSpPr>
        <p:spPr>
          <a:xfrm>
            <a:off x="1197882" y="3951285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99%</a:t>
            </a:r>
          </a:p>
        </p:txBody>
      </p:sp>
      <p:grpSp>
        <p:nvGrpSpPr>
          <p:cNvPr id="62" name="Group 88">
            <a:extLst>
              <a:ext uri="{FF2B5EF4-FFF2-40B4-BE49-F238E27FC236}">
                <a16:creationId xmlns:a16="http://schemas.microsoft.com/office/drawing/2014/main" xmlns="" id="{F87EB17F-80FB-4D9A-B17B-C347E22AB424}"/>
              </a:ext>
            </a:extLst>
          </p:cNvPr>
          <p:cNvGrpSpPr/>
          <p:nvPr/>
        </p:nvGrpSpPr>
        <p:grpSpPr>
          <a:xfrm>
            <a:off x="3707471" y="4203763"/>
            <a:ext cx="4420159" cy="881890"/>
            <a:chOff x="362261" y="2251764"/>
            <a:chExt cx="2937089" cy="1457773"/>
          </a:xfrm>
        </p:grpSpPr>
        <p:sp>
          <p:nvSpPr>
            <p:cNvPr id="63" name="TextBox 89">
              <a:extLst>
                <a:ext uri="{FF2B5EF4-FFF2-40B4-BE49-F238E27FC236}">
                  <a16:creationId xmlns:a16="http://schemas.microsoft.com/office/drawing/2014/main" xmlns="" id="{28758159-538E-472C-8ABA-D4B0E8E4DD63}"/>
                </a:ext>
              </a:extLst>
            </p:cNvPr>
            <p:cNvSpPr txBox="1"/>
            <p:nvPr/>
          </p:nvSpPr>
          <p:spPr>
            <a:xfrm>
              <a:off x="362261" y="2251764"/>
              <a:ext cx="2921500" cy="55963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1600" b="1" dirty="0">
                  <a:latin typeface="Arial Rounded MT Bold" panose="020F0704030504030204" pitchFamily="34" charset="0"/>
                </a:rPr>
                <a:t>Objetivo 4</a:t>
              </a:r>
            </a:p>
          </p:txBody>
        </p:sp>
        <p:sp>
          <p:nvSpPr>
            <p:cNvPr id="64" name="TextBox 90">
              <a:extLst>
                <a:ext uri="{FF2B5EF4-FFF2-40B4-BE49-F238E27FC236}">
                  <a16:creationId xmlns:a16="http://schemas.microsoft.com/office/drawing/2014/main" xmlns="" id="{689CCABC-9C3A-4970-81D2-8CC7F893FB1A}"/>
                </a:ext>
              </a:extLst>
            </p:cNvPr>
            <p:cNvSpPr txBox="1"/>
            <p:nvPr/>
          </p:nvSpPr>
          <p:spPr>
            <a:xfrm>
              <a:off x="370057" y="2865216"/>
              <a:ext cx="2929293" cy="844321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200" dirty="0"/>
                <a:t> Promover la implementación de acciones intersectoriales en el marco de la Política Pública.</a:t>
              </a:r>
            </a:p>
          </p:txBody>
        </p:sp>
      </p:grpSp>
      <p:grpSp>
        <p:nvGrpSpPr>
          <p:cNvPr id="65" name="Group 91">
            <a:extLst>
              <a:ext uri="{FF2B5EF4-FFF2-40B4-BE49-F238E27FC236}">
                <a16:creationId xmlns:a16="http://schemas.microsoft.com/office/drawing/2014/main" xmlns="" id="{7C566C11-73F5-4943-A9FF-D26E312D54DA}"/>
              </a:ext>
            </a:extLst>
          </p:cNvPr>
          <p:cNvGrpSpPr/>
          <p:nvPr/>
        </p:nvGrpSpPr>
        <p:grpSpPr>
          <a:xfrm>
            <a:off x="3657791" y="2001297"/>
            <a:ext cx="4481654" cy="1300934"/>
            <a:chOff x="322502" y="1873513"/>
            <a:chExt cx="2955312" cy="2150457"/>
          </a:xfrm>
        </p:grpSpPr>
        <p:sp>
          <p:nvSpPr>
            <p:cNvPr id="66" name="TextBox 98">
              <a:extLst>
                <a:ext uri="{FF2B5EF4-FFF2-40B4-BE49-F238E27FC236}">
                  <a16:creationId xmlns:a16="http://schemas.microsoft.com/office/drawing/2014/main" xmlns="" id="{FF962416-EF46-438B-B094-5F4D577441CA}"/>
                </a:ext>
              </a:extLst>
            </p:cNvPr>
            <p:cNvSpPr txBox="1"/>
            <p:nvPr/>
          </p:nvSpPr>
          <p:spPr>
            <a:xfrm>
              <a:off x="322502" y="1873513"/>
              <a:ext cx="2955312" cy="61050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67" name="TextBox 99">
              <a:extLst>
                <a:ext uri="{FF2B5EF4-FFF2-40B4-BE49-F238E27FC236}">
                  <a16:creationId xmlns:a16="http://schemas.microsoft.com/office/drawing/2014/main" xmlns="" id="{BE233BCA-1DF7-4E9B-BCDE-4BDD532C6849}"/>
                </a:ext>
              </a:extLst>
            </p:cNvPr>
            <p:cNvSpPr txBox="1"/>
            <p:nvPr/>
          </p:nvSpPr>
          <p:spPr>
            <a:xfrm>
              <a:off x="340732" y="2504191"/>
              <a:ext cx="2929292" cy="1519779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200" dirty="0"/>
                <a:t>  </a:t>
              </a:r>
              <a:r>
                <a:rPr lang="es-ES" sz="1200" dirty="0"/>
                <a:t>Generar e implementar acciones que permitan informar, cualificar a la población en general y apoyar a las personas mayores y las redes familiares, respecto a su autocuidado y labor de cuidado</a:t>
              </a:r>
              <a:endParaRPr lang="es-CO" sz="1200" dirty="0"/>
            </a:p>
          </p:txBody>
        </p:sp>
      </p:grpSp>
      <p:grpSp>
        <p:nvGrpSpPr>
          <p:cNvPr id="68" name="Group 100">
            <a:extLst>
              <a:ext uri="{FF2B5EF4-FFF2-40B4-BE49-F238E27FC236}">
                <a16:creationId xmlns:a16="http://schemas.microsoft.com/office/drawing/2014/main" xmlns="" id="{7DBFBD98-9D1D-49CA-B2AF-FB7B8180164F}"/>
              </a:ext>
            </a:extLst>
          </p:cNvPr>
          <p:cNvGrpSpPr/>
          <p:nvPr/>
        </p:nvGrpSpPr>
        <p:grpSpPr>
          <a:xfrm>
            <a:off x="3707471" y="3323366"/>
            <a:ext cx="4420160" cy="883086"/>
            <a:chOff x="8819450" y="3671108"/>
            <a:chExt cx="2929292" cy="1459757"/>
          </a:xfrm>
        </p:grpSpPr>
        <p:sp>
          <p:nvSpPr>
            <p:cNvPr id="69" name="TextBox 101">
              <a:extLst>
                <a:ext uri="{FF2B5EF4-FFF2-40B4-BE49-F238E27FC236}">
                  <a16:creationId xmlns:a16="http://schemas.microsoft.com/office/drawing/2014/main" xmlns="" id="{7020256D-FAB1-40F0-90B4-CF7EA31F2285}"/>
                </a:ext>
              </a:extLst>
            </p:cNvPr>
            <p:cNvSpPr txBox="1"/>
            <p:nvPr/>
          </p:nvSpPr>
          <p:spPr>
            <a:xfrm>
              <a:off x="8827246" y="3671108"/>
              <a:ext cx="2921496" cy="61051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3</a:t>
              </a:r>
            </a:p>
          </p:txBody>
        </p:sp>
        <p:sp>
          <p:nvSpPr>
            <p:cNvPr id="70" name="TextBox 102">
              <a:extLst>
                <a:ext uri="{FF2B5EF4-FFF2-40B4-BE49-F238E27FC236}">
                  <a16:creationId xmlns:a16="http://schemas.microsoft.com/office/drawing/2014/main" xmlns="" id="{BAB84E93-4AE8-43CD-97B1-225830C4DC44}"/>
                </a:ext>
              </a:extLst>
            </p:cNvPr>
            <p:cNvSpPr txBox="1"/>
            <p:nvPr/>
          </p:nvSpPr>
          <p:spPr>
            <a:xfrm>
              <a:off x="8819450" y="4286540"/>
              <a:ext cx="2929292" cy="844325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200" dirty="0"/>
                <a:t>Implementar el sistema de seguimiento y monitoreo de la Política Pública.</a:t>
              </a:r>
            </a:p>
          </p:txBody>
        </p:sp>
      </p:grpSp>
      <p:pic>
        <p:nvPicPr>
          <p:cNvPr id="8194" name="Picture 2" descr="Resultado de imagen para seÃ±ales personas con bastÃ³n azul">
            <a:extLst>
              <a:ext uri="{FF2B5EF4-FFF2-40B4-BE49-F238E27FC236}">
                <a16:creationId xmlns:a16="http://schemas.microsoft.com/office/drawing/2014/main" xmlns="" id="{0E37ACA2-78A1-4CE9-ABE8-B554F1E92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54" y="1688331"/>
            <a:ext cx="1016693" cy="1016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xmlns="" id="{EBCFD963-2407-4134-8B4C-804072646AB0}"/>
              </a:ext>
            </a:extLst>
          </p:cNvPr>
          <p:cNvSpPr txBox="1">
            <a:spLocks/>
          </p:cNvSpPr>
          <p:nvPr/>
        </p:nvSpPr>
        <p:spPr>
          <a:xfrm>
            <a:off x="16404" y="129586"/>
            <a:ext cx="7886700" cy="552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D2AD51C1-988B-4AF5-933B-7D63AEC04230}"/>
              </a:ext>
            </a:extLst>
          </p:cNvPr>
          <p:cNvGrpSpPr/>
          <p:nvPr/>
        </p:nvGrpSpPr>
        <p:grpSpPr>
          <a:xfrm>
            <a:off x="3669176" y="758838"/>
            <a:ext cx="4473156" cy="1295968"/>
            <a:chOff x="4343517" y="875791"/>
            <a:chExt cx="3759199" cy="1295968"/>
          </a:xfrm>
        </p:grpSpPr>
        <p:sp>
          <p:nvSpPr>
            <p:cNvPr id="73" name="TextBox 105">
              <a:extLst>
                <a:ext uri="{FF2B5EF4-FFF2-40B4-BE49-F238E27FC236}">
                  <a16:creationId xmlns:a16="http://schemas.microsoft.com/office/drawing/2014/main" xmlns="" id="{5C4CCBDB-0CB9-4619-B41A-D81C301DF3E3}"/>
                </a:ext>
              </a:extLst>
            </p:cNvPr>
            <p:cNvSpPr txBox="1"/>
            <p:nvPr/>
          </p:nvSpPr>
          <p:spPr>
            <a:xfrm>
              <a:off x="4343517" y="1252358"/>
              <a:ext cx="3756773" cy="91940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es-ES" sz="12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Fortalecer con una atención integral, cualificada y desde la perspectiva de enfoque diferencial, los servicios sociales de la SDIS que dignifiquen el proyecto de vida de las personas mayores. </a:t>
              </a:r>
              <a:endParaRPr lang="es-CO" sz="12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6" name="TextBox 98">
              <a:extLst>
                <a:ext uri="{FF2B5EF4-FFF2-40B4-BE49-F238E27FC236}">
                  <a16:creationId xmlns:a16="http://schemas.microsoft.com/office/drawing/2014/main" xmlns="" id="{6347D765-1AC3-4B73-B6BA-7AB088B03A64}"/>
                </a:ext>
              </a:extLst>
            </p:cNvPr>
            <p:cNvSpPr txBox="1"/>
            <p:nvPr/>
          </p:nvSpPr>
          <p:spPr>
            <a:xfrm>
              <a:off x="4345944" y="875791"/>
              <a:ext cx="3756772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1</a:t>
              </a:r>
            </a:p>
          </p:txBody>
        </p:sp>
      </p:grpSp>
      <p:sp>
        <p:nvSpPr>
          <p:cNvPr id="47" name="Rectángulo 46">
            <a:extLst>
              <a:ext uri="{FF2B5EF4-FFF2-40B4-BE49-F238E27FC236}">
                <a16:creationId xmlns:a16="http://schemas.microsoft.com/office/drawing/2014/main" xmlns="" id="{B424445E-0F26-46AD-9B06-4C71F9B42ADF}"/>
              </a:ext>
            </a:extLst>
          </p:cNvPr>
          <p:cNvSpPr/>
          <p:nvPr/>
        </p:nvSpPr>
        <p:spPr>
          <a:xfrm>
            <a:off x="8125818" y="1365758"/>
            <a:ext cx="1039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xmlns="" id="{C4F4B5DD-22E4-468B-8230-6D77EF341C8F}"/>
              </a:ext>
            </a:extLst>
          </p:cNvPr>
          <p:cNvSpPr/>
          <p:nvPr/>
        </p:nvSpPr>
        <p:spPr>
          <a:xfrm>
            <a:off x="8181185" y="2551687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89%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8666DEF6-D5BB-4749-B9AC-F9B04D9616F8}"/>
              </a:ext>
            </a:extLst>
          </p:cNvPr>
          <p:cNvSpPr/>
          <p:nvPr/>
        </p:nvSpPr>
        <p:spPr>
          <a:xfrm>
            <a:off x="8142332" y="3646846"/>
            <a:ext cx="1061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xmlns="" id="{49215293-3426-4604-A9E8-DE1D6B9FFED5}"/>
              </a:ext>
            </a:extLst>
          </p:cNvPr>
          <p:cNvSpPr/>
          <p:nvPr/>
        </p:nvSpPr>
        <p:spPr>
          <a:xfrm>
            <a:off x="8104169" y="5081182"/>
            <a:ext cx="1061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grpSp>
        <p:nvGrpSpPr>
          <p:cNvPr id="55" name="Group 100">
            <a:extLst>
              <a:ext uri="{FF2B5EF4-FFF2-40B4-BE49-F238E27FC236}">
                <a16:creationId xmlns:a16="http://schemas.microsoft.com/office/drawing/2014/main" xmlns="" id="{84C63C49-80E7-4437-BF3E-096EC0E1003C}"/>
              </a:ext>
            </a:extLst>
          </p:cNvPr>
          <p:cNvGrpSpPr/>
          <p:nvPr/>
        </p:nvGrpSpPr>
        <p:grpSpPr>
          <a:xfrm>
            <a:off x="3707470" y="5129755"/>
            <a:ext cx="4420160" cy="1225864"/>
            <a:chOff x="8819450" y="3644841"/>
            <a:chExt cx="2929292" cy="2218546"/>
          </a:xfrm>
        </p:grpSpPr>
        <p:sp>
          <p:nvSpPr>
            <p:cNvPr id="56" name="TextBox 101">
              <a:extLst>
                <a:ext uri="{FF2B5EF4-FFF2-40B4-BE49-F238E27FC236}">
                  <a16:creationId xmlns:a16="http://schemas.microsoft.com/office/drawing/2014/main" xmlns="" id="{78AD3CFD-96A3-4179-95EC-59459CCE858E}"/>
                </a:ext>
              </a:extLst>
            </p:cNvPr>
            <p:cNvSpPr txBox="1"/>
            <p:nvPr/>
          </p:nvSpPr>
          <p:spPr>
            <a:xfrm>
              <a:off x="8827246" y="3644841"/>
              <a:ext cx="2921496" cy="61051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5</a:t>
              </a:r>
            </a:p>
          </p:txBody>
        </p:sp>
        <p:sp>
          <p:nvSpPr>
            <p:cNvPr id="57" name="TextBox 102">
              <a:extLst>
                <a:ext uri="{FF2B5EF4-FFF2-40B4-BE49-F238E27FC236}">
                  <a16:creationId xmlns:a16="http://schemas.microsoft.com/office/drawing/2014/main" xmlns="" id="{4488F2AD-C245-4826-939A-F5931EB469D3}"/>
                </a:ext>
              </a:extLst>
            </p:cNvPr>
            <p:cNvSpPr txBox="1"/>
            <p:nvPr/>
          </p:nvSpPr>
          <p:spPr>
            <a:xfrm>
              <a:off x="8819450" y="4199472"/>
              <a:ext cx="2929292" cy="1663915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ES" sz="1200" dirty="0"/>
                <a:t>Promover la implementación y seguimiento de las acciones intersectoriales en el marco del plan de acción de la PPSEV, que permita brindar respuestas efectivas e integrales a las personas mayores</a:t>
              </a:r>
              <a:endParaRPr lang="es-CO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44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ADE355A-75CD-4B03-85A9-4F19C409310D}"/>
              </a:ext>
            </a:extLst>
          </p:cNvPr>
          <p:cNvSpPr txBox="1"/>
          <p:nvPr/>
        </p:nvSpPr>
        <p:spPr>
          <a:xfrm>
            <a:off x="512294" y="2897447"/>
            <a:ext cx="293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</a:t>
            </a:r>
            <a:endParaRPr lang="es-CO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Distrito diverso</a:t>
            </a:r>
            <a:endParaRPr lang="es-CO" sz="20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7AB69236-5A7D-49EB-8165-D12584333960}"/>
              </a:ext>
            </a:extLst>
          </p:cNvPr>
          <p:cNvSpPr/>
          <p:nvPr/>
        </p:nvSpPr>
        <p:spPr>
          <a:xfrm>
            <a:off x="1353955" y="3605333"/>
            <a:ext cx="155683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grpSp>
        <p:nvGrpSpPr>
          <p:cNvPr id="64" name="Group 91">
            <a:extLst>
              <a:ext uri="{FF2B5EF4-FFF2-40B4-BE49-F238E27FC236}">
                <a16:creationId xmlns:a16="http://schemas.microsoft.com/office/drawing/2014/main" xmlns="" id="{9D6C2AEA-B88D-4BEF-9E35-03C02C3C44AF}"/>
              </a:ext>
            </a:extLst>
          </p:cNvPr>
          <p:cNvGrpSpPr/>
          <p:nvPr/>
        </p:nvGrpSpPr>
        <p:grpSpPr>
          <a:xfrm>
            <a:off x="4151249" y="1159705"/>
            <a:ext cx="3702424" cy="877259"/>
            <a:chOff x="-345809" y="1932544"/>
            <a:chExt cx="3695358" cy="1559565"/>
          </a:xfrm>
        </p:grpSpPr>
        <p:sp>
          <p:nvSpPr>
            <p:cNvPr id="65" name="TextBox 98">
              <a:extLst>
                <a:ext uri="{FF2B5EF4-FFF2-40B4-BE49-F238E27FC236}">
                  <a16:creationId xmlns:a16="http://schemas.microsoft.com/office/drawing/2014/main" xmlns="" id="{2800D98E-3056-44D9-99E0-68DA5C953855}"/>
                </a:ext>
              </a:extLst>
            </p:cNvPr>
            <p:cNvSpPr txBox="1"/>
            <p:nvPr/>
          </p:nvSpPr>
          <p:spPr>
            <a:xfrm>
              <a:off x="-339940" y="1932544"/>
              <a:ext cx="3689488" cy="71130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66" name="TextBox 99">
              <a:extLst>
                <a:ext uri="{FF2B5EF4-FFF2-40B4-BE49-F238E27FC236}">
                  <a16:creationId xmlns:a16="http://schemas.microsoft.com/office/drawing/2014/main" xmlns="" id="{AC9EAEFD-69B4-425E-A350-5FE886D63C32}"/>
                </a:ext>
              </a:extLst>
            </p:cNvPr>
            <p:cNvSpPr txBox="1"/>
            <p:nvPr/>
          </p:nvSpPr>
          <p:spPr>
            <a:xfrm>
              <a:off x="-345809" y="2644599"/>
              <a:ext cx="3695358" cy="84751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100" dirty="0"/>
                <a:t>Desarrollar una estrategia intrainstitucional  de formación en </a:t>
              </a:r>
              <a:r>
                <a:rPr lang="es-CO" sz="1100" b="1" dirty="0"/>
                <a:t>atención diferencial.</a:t>
              </a:r>
            </a:p>
          </p:txBody>
        </p:sp>
      </p:grpSp>
      <p:grpSp>
        <p:nvGrpSpPr>
          <p:cNvPr id="67" name="Group 100">
            <a:extLst>
              <a:ext uri="{FF2B5EF4-FFF2-40B4-BE49-F238E27FC236}">
                <a16:creationId xmlns:a16="http://schemas.microsoft.com/office/drawing/2014/main" xmlns="" id="{C0C7CFBA-C6F5-4F3B-8F2A-C85E34C8C140}"/>
              </a:ext>
            </a:extLst>
          </p:cNvPr>
          <p:cNvGrpSpPr/>
          <p:nvPr/>
        </p:nvGrpSpPr>
        <p:grpSpPr>
          <a:xfrm>
            <a:off x="4151253" y="2176405"/>
            <a:ext cx="3695699" cy="886235"/>
            <a:chOff x="8929172" y="3732616"/>
            <a:chExt cx="3954317" cy="1575521"/>
          </a:xfrm>
        </p:grpSpPr>
        <p:sp>
          <p:nvSpPr>
            <p:cNvPr id="68" name="TextBox 101">
              <a:extLst>
                <a:ext uri="{FF2B5EF4-FFF2-40B4-BE49-F238E27FC236}">
                  <a16:creationId xmlns:a16="http://schemas.microsoft.com/office/drawing/2014/main" xmlns="" id="{15CAA741-0043-4D33-A879-A94EB0CBBD32}"/>
                </a:ext>
              </a:extLst>
            </p:cNvPr>
            <p:cNvSpPr txBox="1"/>
            <p:nvPr/>
          </p:nvSpPr>
          <p:spPr>
            <a:xfrm>
              <a:off x="8929172" y="3732616"/>
              <a:ext cx="3946516" cy="71130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Objetivo 3</a:t>
              </a:r>
            </a:p>
          </p:txBody>
        </p:sp>
        <p:sp>
          <p:nvSpPr>
            <p:cNvPr id="69" name="TextBox 102">
              <a:extLst>
                <a:ext uri="{FF2B5EF4-FFF2-40B4-BE49-F238E27FC236}">
                  <a16:creationId xmlns:a16="http://schemas.microsoft.com/office/drawing/2014/main" xmlns="" id="{95FA7891-5C8C-4C68-92B0-C1350B49D828}"/>
                </a:ext>
              </a:extLst>
            </p:cNvPr>
            <p:cNvSpPr txBox="1"/>
            <p:nvPr/>
          </p:nvSpPr>
          <p:spPr>
            <a:xfrm>
              <a:off x="8929772" y="4460628"/>
              <a:ext cx="3953717" cy="84750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100" dirty="0"/>
                <a:t>Prestar el servicio de atención integral a personas LGBTI, sus familias y redes de apoyo</a:t>
              </a:r>
              <a:r>
                <a:rPr lang="es-CO" sz="1100" b="1" dirty="0"/>
                <a:t>.</a:t>
              </a:r>
              <a:endParaRPr lang="es-ES" sz="1100" dirty="0"/>
            </a:p>
          </p:txBody>
        </p:sp>
      </p:grpSp>
      <p:grpSp>
        <p:nvGrpSpPr>
          <p:cNvPr id="52" name="Group 85">
            <a:extLst>
              <a:ext uri="{FF2B5EF4-FFF2-40B4-BE49-F238E27FC236}">
                <a16:creationId xmlns:a16="http://schemas.microsoft.com/office/drawing/2014/main" xmlns="" id="{8FC4024C-6361-4E41-A243-94F78D955B58}"/>
              </a:ext>
            </a:extLst>
          </p:cNvPr>
          <p:cNvGrpSpPr/>
          <p:nvPr/>
        </p:nvGrpSpPr>
        <p:grpSpPr>
          <a:xfrm>
            <a:off x="4151249" y="4636523"/>
            <a:ext cx="3688414" cy="880422"/>
            <a:chOff x="8929770" y="3865276"/>
            <a:chExt cx="4276328" cy="1656115"/>
          </a:xfrm>
        </p:grpSpPr>
        <p:sp>
          <p:nvSpPr>
            <p:cNvPr id="59" name="TextBox 86">
              <a:extLst>
                <a:ext uri="{FF2B5EF4-FFF2-40B4-BE49-F238E27FC236}">
                  <a16:creationId xmlns:a16="http://schemas.microsoft.com/office/drawing/2014/main" xmlns="" id="{07B49AFA-4A69-4520-AC70-38CD24AE2825}"/>
                </a:ext>
              </a:extLst>
            </p:cNvPr>
            <p:cNvSpPr txBox="1"/>
            <p:nvPr/>
          </p:nvSpPr>
          <p:spPr>
            <a:xfrm>
              <a:off x="8929770" y="3865276"/>
              <a:ext cx="4276326" cy="75262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Objetivo 5</a:t>
              </a:r>
            </a:p>
          </p:txBody>
        </p:sp>
        <p:sp>
          <p:nvSpPr>
            <p:cNvPr id="60" name="TextBox 87">
              <a:extLst>
                <a:ext uri="{FF2B5EF4-FFF2-40B4-BE49-F238E27FC236}">
                  <a16:creationId xmlns:a16="http://schemas.microsoft.com/office/drawing/2014/main" xmlns="" id="{F295A815-DDA4-4B4D-92ED-A01659A18D3D}"/>
                </a:ext>
              </a:extLst>
            </p:cNvPr>
            <p:cNvSpPr txBox="1"/>
            <p:nvPr/>
          </p:nvSpPr>
          <p:spPr>
            <a:xfrm>
              <a:off x="8929773" y="4624646"/>
              <a:ext cx="4276325" cy="896745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100" dirty="0"/>
                <a:t>Gestionar alianzas públicas y privadas hacía el desarrollo de </a:t>
              </a:r>
              <a:r>
                <a:rPr lang="es-CO" sz="1100" b="1" dirty="0"/>
                <a:t>capacidades y habilidades.</a:t>
              </a:r>
            </a:p>
          </p:txBody>
        </p:sp>
      </p:grpSp>
      <p:grpSp>
        <p:nvGrpSpPr>
          <p:cNvPr id="61" name="Group 88">
            <a:extLst>
              <a:ext uri="{FF2B5EF4-FFF2-40B4-BE49-F238E27FC236}">
                <a16:creationId xmlns:a16="http://schemas.microsoft.com/office/drawing/2014/main" xmlns="" id="{B6086F31-FC5A-44DC-9840-549D759D9299}"/>
              </a:ext>
            </a:extLst>
          </p:cNvPr>
          <p:cNvGrpSpPr/>
          <p:nvPr/>
        </p:nvGrpSpPr>
        <p:grpSpPr>
          <a:xfrm>
            <a:off x="4144529" y="3202081"/>
            <a:ext cx="3709810" cy="1251240"/>
            <a:chOff x="-498531" y="1923511"/>
            <a:chExt cx="3855210" cy="2224427"/>
          </a:xfrm>
        </p:grpSpPr>
        <p:sp>
          <p:nvSpPr>
            <p:cNvPr id="62" name="TextBox 89">
              <a:extLst>
                <a:ext uri="{FF2B5EF4-FFF2-40B4-BE49-F238E27FC236}">
                  <a16:creationId xmlns:a16="http://schemas.microsoft.com/office/drawing/2014/main" xmlns="" id="{133F46E0-2968-468D-966D-D7417E064EDF}"/>
                </a:ext>
              </a:extLst>
            </p:cNvPr>
            <p:cNvSpPr txBox="1"/>
            <p:nvPr/>
          </p:nvSpPr>
          <p:spPr>
            <a:xfrm>
              <a:off x="-491546" y="1923511"/>
              <a:ext cx="3818463" cy="65659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4</a:t>
              </a:r>
            </a:p>
          </p:txBody>
        </p:sp>
        <p:sp>
          <p:nvSpPr>
            <p:cNvPr id="63" name="TextBox 90">
              <a:extLst>
                <a:ext uri="{FF2B5EF4-FFF2-40B4-BE49-F238E27FC236}">
                  <a16:creationId xmlns:a16="http://schemas.microsoft.com/office/drawing/2014/main" xmlns="" id="{BF45A1E2-E801-4329-9372-8156487AFF3F}"/>
                </a:ext>
              </a:extLst>
            </p:cNvPr>
            <p:cNvSpPr txBox="1"/>
            <p:nvPr/>
          </p:nvSpPr>
          <p:spPr>
            <a:xfrm>
              <a:off x="-498531" y="2634521"/>
              <a:ext cx="3855210" cy="1513417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100" dirty="0"/>
                <a:t>Desarrollar una escuela itinerante que permita la transformación de imaginarios, representaciones sociales y  percepciones segregacionistas y discriminatorias.</a:t>
              </a:r>
              <a:endParaRPr lang="es-ES" sz="1100" dirty="0"/>
            </a:p>
          </p:txBody>
        </p:sp>
      </p:grpSp>
      <p:pic>
        <p:nvPicPr>
          <p:cNvPr id="53" name="Picture 2" descr="Resultado de imagen para seÃ±ales homosexualidad azul">
            <a:extLst>
              <a:ext uri="{FF2B5EF4-FFF2-40B4-BE49-F238E27FC236}">
                <a16:creationId xmlns:a16="http://schemas.microsoft.com/office/drawing/2014/main" xmlns="" id="{1C98FECD-C71B-4E8E-A5C2-556882B72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56" y="1855241"/>
            <a:ext cx="1030653" cy="930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xmlns="" id="{0C0FCEE4-20FD-460A-BBBF-C6F95D6845C5}"/>
              </a:ext>
            </a:extLst>
          </p:cNvPr>
          <p:cNvSpPr txBox="1">
            <a:spLocks/>
          </p:cNvSpPr>
          <p:nvPr/>
        </p:nvSpPr>
        <p:spPr>
          <a:xfrm>
            <a:off x="16404" y="129586"/>
            <a:ext cx="7886700" cy="552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xmlns="" id="{42A114F1-F137-4A40-890C-BEC4DEB6EFF4}"/>
              </a:ext>
            </a:extLst>
          </p:cNvPr>
          <p:cNvSpPr/>
          <p:nvPr/>
        </p:nvSpPr>
        <p:spPr>
          <a:xfrm>
            <a:off x="7956508" y="1559815"/>
            <a:ext cx="1030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xmlns="" id="{5ACEEC47-31F2-427D-94CD-3AC8FB5CE780}"/>
              </a:ext>
            </a:extLst>
          </p:cNvPr>
          <p:cNvSpPr/>
          <p:nvPr/>
        </p:nvSpPr>
        <p:spPr>
          <a:xfrm>
            <a:off x="7945784" y="2600975"/>
            <a:ext cx="1073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xmlns="" id="{A5EBF144-D588-4124-8D5C-9EE0BB6E33F4}"/>
              </a:ext>
            </a:extLst>
          </p:cNvPr>
          <p:cNvSpPr/>
          <p:nvPr/>
        </p:nvSpPr>
        <p:spPr>
          <a:xfrm>
            <a:off x="7956508" y="3796839"/>
            <a:ext cx="1187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xmlns="" id="{49798F2F-0585-4DAB-AADA-E32A3C8148D2}"/>
              </a:ext>
            </a:extLst>
          </p:cNvPr>
          <p:cNvSpPr/>
          <p:nvPr/>
        </p:nvSpPr>
        <p:spPr>
          <a:xfrm>
            <a:off x="7956508" y="5047748"/>
            <a:ext cx="1073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4697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ADE355A-75CD-4B03-85A9-4F19C409310D}"/>
              </a:ext>
            </a:extLst>
          </p:cNvPr>
          <p:cNvSpPr txBox="1"/>
          <p:nvPr/>
        </p:nvSpPr>
        <p:spPr>
          <a:xfrm>
            <a:off x="436737" y="2872672"/>
            <a:ext cx="293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</a:t>
            </a: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Bogotá te nutre</a:t>
            </a:r>
            <a:endParaRPr lang="es-CO" sz="20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7AB69236-5A7D-49EB-8165-D12584333960}"/>
              </a:ext>
            </a:extLst>
          </p:cNvPr>
          <p:cNvSpPr/>
          <p:nvPr/>
        </p:nvSpPr>
        <p:spPr>
          <a:xfrm>
            <a:off x="1286506" y="3488633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95%</a:t>
            </a:r>
          </a:p>
        </p:txBody>
      </p:sp>
      <p:grpSp>
        <p:nvGrpSpPr>
          <p:cNvPr id="62" name="Group 88">
            <a:extLst>
              <a:ext uri="{FF2B5EF4-FFF2-40B4-BE49-F238E27FC236}">
                <a16:creationId xmlns:a16="http://schemas.microsoft.com/office/drawing/2014/main" xmlns="" id="{F87EB17F-80FB-4D9A-B17B-C347E22AB424}"/>
              </a:ext>
            </a:extLst>
          </p:cNvPr>
          <p:cNvGrpSpPr/>
          <p:nvPr/>
        </p:nvGrpSpPr>
        <p:grpSpPr>
          <a:xfrm>
            <a:off x="4522774" y="4734926"/>
            <a:ext cx="3057701" cy="1344618"/>
            <a:chOff x="235186" y="1852634"/>
            <a:chExt cx="3034838" cy="2222678"/>
          </a:xfrm>
        </p:grpSpPr>
        <p:sp>
          <p:nvSpPr>
            <p:cNvPr id="63" name="TextBox 89">
              <a:extLst>
                <a:ext uri="{FF2B5EF4-FFF2-40B4-BE49-F238E27FC236}">
                  <a16:creationId xmlns:a16="http://schemas.microsoft.com/office/drawing/2014/main" xmlns="" id="{28758159-538E-472C-8ABA-D4B0E8E4DD63}"/>
                </a:ext>
              </a:extLst>
            </p:cNvPr>
            <p:cNvSpPr txBox="1"/>
            <p:nvPr/>
          </p:nvSpPr>
          <p:spPr>
            <a:xfrm>
              <a:off x="235186" y="1852634"/>
              <a:ext cx="3034838" cy="55963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1600" b="1" dirty="0">
                  <a:latin typeface="Arial Rounded MT Bold" panose="020F0704030504030204" pitchFamily="34" charset="0"/>
                </a:rPr>
                <a:t>Objetivo 4</a:t>
              </a:r>
            </a:p>
          </p:txBody>
        </p:sp>
        <p:sp>
          <p:nvSpPr>
            <p:cNvPr id="64" name="TextBox 90">
              <a:extLst>
                <a:ext uri="{FF2B5EF4-FFF2-40B4-BE49-F238E27FC236}">
                  <a16:creationId xmlns:a16="http://schemas.microsoft.com/office/drawing/2014/main" xmlns="" id="{689CCABC-9C3A-4970-81D2-8CC7F893FB1A}"/>
                </a:ext>
              </a:extLst>
            </p:cNvPr>
            <p:cNvSpPr txBox="1"/>
            <p:nvPr/>
          </p:nvSpPr>
          <p:spPr>
            <a:xfrm>
              <a:off x="235186" y="2428878"/>
              <a:ext cx="3034838" cy="1646434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050" dirty="0">
                  <a:solidFill>
                    <a:srgbClr val="003E65"/>
                  </a:solidFill>
                </a:rPr>
                <a:t> </a:t>
              </a:r>
              <a:r>
                <a:rPr lang="es-CO" sz="1050" dirty="0"/>
                <a:t>Fortalecer la capacidad institucional para identificar a niños, niñas, mujeres gestantes y hogares en inseguridad alimentaria, y generar acciones que fomenten la corresponsabilidad</a:t>
              </a:r>
              <a:r>
                <a:rPr lang="en-US" sz="1050" dirty="0"/>
                <a:t>. </a:t>
              </a:r>
            </a:p>
          </p:txBody>
        </p:sp>
      </p:grpSp>
      <p:grpSp>
        <p:nvGrpSpPr>
          <p:cNvPr id="65" name="Group 91">
            <a:extLst>
              <a:ext uri="{FF2B5EF4-FFF2-40B4-BE49-F238E27FC236}">
                <a16:creationId xmlns:a16="http://schemas.microsoft.com/office/drawing/2014/main" xmlns="" id="{7C566C11-73F5-4943-A9FF-D26E312D54DA}"/>
              </a:ext>
            </a:extLst>
          </p:cNvPr>
          <p:cNvGrpSpPr/>
          <p:nvPr/>
        </p:nvGrpSpPr>
        <p:grpSpPr>
          <a:xfrm>
            <a:off x="4522773" y="2180760"/>
            <a:ext cx="3057703" cy="1011149"/>
            <a:chOff x="309500" y="1776175"/>
            <a:chExt cx="2929293" cy="1671434"/>
          </a:xfrm>
        </p:grpSpPr>
        <p:sp>
          <p:nvSpPr>
            <p:cNvPr id="66" name="TextBox 98">
              <a:extLst>
                <a:ext uri="{FF2B5EF4-FFF2-40B4-BE49-F238E27FC236}">
                  <a16:creationId xmlns:a16="http://schemas.microsoft.com/office/drawing/2014/main" xmlns="" id="{FF962416-EF46-438B-B094-5F4D577441CA}"/>
                </a:ext>
              </a:extLst>
            </p:cNvPr>
            <p:cNvSpPr txBox="1"/>
            <p:nvPr/>
          </p:nvSpPr>
          <p:spPr>
            <a:xfrm>
              <a:off x="340731" y="1776175"/>
              <a:ext cx="2821768" cy="61050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67" name="TextBox 99">
              <a:extLst>
                <a:ext uri="{FF2B5EF4-FFF2-40B4-BE49-F238E27FC236}">
                  <a16:creationId xmlns:a16="http://schemas.microsoft.com/office/drawing/2014/main" xmlns="" id="{BE233BCA-1DF7-4E9B-BCDE-4BDD532C6849}"/>
                </a:ext>
              </a:extLst>
            </p:cNvPr>
            <p:cNvSpPr txBox="1"/>
            <p:nvPr/>
          </p:nvSpPr>
          <p:spPr>
            <a:xfrm>
              <a:off x="309500" y="2392210"/>
              <a:ext cx="2929293" cy="1055399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050" dirty="0"/>
                <a:t>Suministrar apoyo alimentario a niños, niñas, mujeres gestantes y hogares identificados en inseguridad alimentaria moderada y severa.</a:t>
              </a:r>
            </a:p>
          </p:txBody>
        </p:sp>
      </p:grpSp>
      <p:grpSp>
        <p:nvGrpSpPr>
          <p:cNvPr id="68" name="Group 100">
            <a:extLst>
              <a:ext uri="{FF2B5EF4-FFF2-40B4-BE49-F238E27FC236}">
                <a16:creationId xmlns:a16="http://schemas.microsoft.com/office/drawing/2014/main" xmlns="" id="{7DBFBD98-9D1D-49CA-B2AF-FB7B8180164F}"/>
              </a:ext>
            </a:extLst>
          </p:cNvPr>
          <p:cNvGrpSpPr/>
          <p:nvPr/>
        </p:nvGrpSpPr>
        <p:grpSpPr>
          <a:xfrm>
            <a:off x="4522773" y="3489748"/>
            <a:ext cx="3057704" cy="830113"/>
            <a:chOff x="8819450" y="3674243"/>
            <a:chExt cx="3007502" cy="1372191"/>
          </a:xfrm>
        </p:grpSpPr>
        <p:sp>
          <p:nvSpPr>
            <p:cNvPr id="69" name="TextBox 101">
              <a:extLst>
                <a:ext uri="{FF2B5EF4-FFF2-40B4-BE49-F238E27FC236}">
                  <a16:creationId xmlns:a16="http://schemas.microsoft.com/office/drawing/2014/main" xmlns="" id="{7020256D-FAB1-40F0-90B4-CF7EA31F2285}"/>
                </a:ext>
              </a:extLst>
            </p:cNvPr>
            <p:cNvSpPr txBox="1"/>
            <p:nvPr/>
          </p:nvSpPr>
          <p:spPr>
            <a:xfrm>
              <a:off x="8855250" y="3674243"/>
              <a:ext cx="2971702" cy="61051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3</a:t>
              </a:r>
            </a:p>
          </p:txBody>
        </p:sp>
        <p:sp>
          <p:nvSpPr>
            <p:cNvPr id="70" name="TextBox 102">
              <a:extLst>
                <a:ext uri="{FF2B5EF4-FFF2-40B4-BE49-F238E27FC236}">
                  <a16:creationId xmlns:a16="http://schemas.microsoft.com/office/drawing/2014/main" xmlns="" id="{BAB84E93-4AE8-43CD-97B1-225830C4DC44}"/>
                </a:ext>
              </a:extLst>
            </p:cNvPr>
            <p:cNvSpPr txBox="1"/>
            <p:nvPr/>
          </p:nvSpPr>
          <p:spPr>
            <a:xfrm>
              <a:off x="8819450" y="4286542"/>
              <a:ext cx="3007500" cy="75989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050" dirty="0"/>
                <a:t>Fortalecer el sistema de vigilancia y seguimiento nutricional de la SDIS.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C5E913A-315E-463A-B13A-60CDA2FE55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6506" y="1692600"/>
            <a:ext cx="998944" cy="1009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F7C26562-CDC1-447D-BCAB-545EC22B42FE}"/>
              </a:ext>
            </a:extLst>
          </p:cNvPr>
          <p:cNvGrpSpPr/>
          <p:nvPr/>
        </p:nvGrpSpPr>
        <p:grpSpPr>
          <a:xfrm>
            <a:off x="4522774" y="926974"/>
            <a:ext cx="3057703" cy="1019757"/>
            <a:chOff x="4522774" y="926974"/>
            <a:chExt cx="3057703" cy="1019757"/>
          </a:xfrm>
        </p:grpSpPr>
        <p:sp>
          <p:nvSpPr>
            <p:cNvPr id="73" name="TextBox 105">
              <a:extLst>
                <a:ext uri="{FF2B5EF4-FFF2-40B4-BE49-F238E27FC236}">
                  <a16:creationId xmlns:a16="http://schemas.microsoft.com/office/drawing/2014/main" xmlns="" id="{5C4CCBDB-0CB9-4619-B41A-D81C301DF3E3}"/>
                </a:ext>
              </a:extLst>
            </p:cNvPr>
            <p:cNvSpPr txBox="1"/>
            <p:nvPr/>
          </p:nvSpPr>
          <p:spPr>
            <a:xfrm>
              <a:off x="4522774" y="1308258"/>
              <a:ext cx="3057703" cy="63847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es-CO" sz="1050" dirty="0">
                  <a:solidFill>
                    <a:srgbClr val="003E65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s-CO" sz="105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Promover estilos de vida saludable de los niños, niñas, mujeres gestantes y hogares atendidos.</a:t>
              </a:r>
            </a:p>
          </p:txBody>
        </p:sp>
        <p:sp>
          <p:nvSpPr>
            <p:cNvPr id="45" name="TextBox 98">
              <a:extLst>
                <a:ext uri="{FF2B5EF4-FFF2-40B4-BE49-F238E27FC236}">
                  <a16:creationId xmlns:a16="http://schemas.microsoft.com/office/drawing/2014/main" xmlns="" id="{4169A831-E8AF-4A7D-B9F8-057FC1C771FA}"/>
                </a:ext>
              </a:extLst>
            </p:cNvPr>
            <p:cNvSpPr txBox="1"/>
            <p:nvPr/>
          </p:nvSpPr>
          <p:spPr>
            <a:xfrm>
              <a:off x="4549667" y="926974"/>
              <a:ext cx="3030807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1</a:t>
              </a:r>
            </a:p>
          </p:txBody>
        </p:sp>
      </p:grp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7B5AE80B-9938-45C4-AE51-A03E2335129B}"/>
              </a:ext>
            </a:extLst>
          </p:cNvPr>
          <p:cNvSpPr/>
          <p:nvPr/>
        </p:nvSpPr>
        <p:spPr>
          <a:xfrm>
            <a:off x="7857494" y="1396661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96%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xmlns="" id="{47F932E9-E3FB-48A5-883E-039EE6FF5D64}"/>
              </a:ext>
            </a:extLst>
          </p:cNvPr>
          <p:cNvSpPr/>
          <p:nvPr/>
        </p:nvSpPr>
        <p:spPr>
          <a:xfrm>
            <a:off x="7857493" y="2641839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92%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xmlns="" id="{EAF153E9-6AF3-4039-88FB-4AE35A3AAB2D}"/>
              </a:ext>
            </a:extLst>
          </p:cNvPr>
          <p:cNvSpPr/>
          <p:nvPr/>
        </p:nvSpPr>
        <p:spPr>
          <a:xfrm>
            <a:off x="7857492" y="3862755"/>
            <a:ext cx="113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AA839FB6-1E59-4CE2-8CCF-FE7A51931BFA}"/>
              </a:ext>
            </a:extLst>
          </p:cNvPr>
          <p:cNvSpPr/>
          <p:nvPr/>
        </p:nvSpPr>
        <p:spPr>
          <a:xfrm>
            <a:off x="7857492" y="5350702"/>
            <a:ext cx="994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xmlns="" id="{94BED776-5CDD-400B-84D4-8BE2A815967B}"/>
              </a:ext>
            </a:extLst>
          </p:cNvPr>
          <p:cNvSpPr txBox="1">
            <a:spLocks/>
          </p:cNvSpPr>
          <p:nvPr/>
        </p:nvSpPr>
        <p:spPr>
          <a:xfrm>
            <a:off x="16404" y="129586"/>
            <a:ext cx="7886700" cy="552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ED8BD067-272C-4542-9A2A-9CF671073260}"/>
              </a:ext>
            </a:extLst>
          </p:cNvPr>
          <p:cNvGrpSpPr/>
          <p:nvPr/>
        </p:nvGrpSpPr>
        <p:grpSpPr>
          <a:xfrm>
            <a:off x="4353578" y="2857152"/>
            <a:ext cx="3239527" cy="1208558"/>
            <a:chOff x="339775" y="2892097"/>
            <a:chExt cx="2929293" cy="1434261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6B69E24D-9453-424B-9B5E-E2C1F75C02D4}"/>
                </a:ext>
              </a:extLst>
            </p:cNvPr>
            <p:cNvSpPr txBox="1"/>
            <p:nvPr/>
          </p:nvSpPr>
          <p:spPr>
            <a:xfrm>
              <a:off x="347571" y="2892097"/>
              <a:ext cx="2913690" cy="47483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80BCF52C-C330-42FC-84C8-F83ABFD329E1}"/>
                </a:ext>
              </a:extLst>
            </p:cNvPr>
            <p:cNvSpPr txBox="1"/>
            <p:nvPr/>
          </p:nvSpPr>
          <p:spPr>
            <a:xfrm>
              <a:off x="339775" y="3356488"/>
              <a:ext cx="2929293" cy="96987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dirty="0"/>
                <a:t>Promover el talento joven con la generación de oportunidades para el desarrollo de las </a:t>
              </a:r>
              <a:r>
                <a:rPr lang="es-CO" b="1" dirty="0"/>
                <a:t>competencias</a:t>
              </a:r>
              <a:r>
                <a:rPr lang="es-CO" dirty="0"/>
                <a:t>.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635F60CB-3D33-496C-96D1-4AF7F874B9E4}"/>
              </a:ext>
            </a:extLst>
          </p:cNvPr>
          <p:cNvGrpSpPr/>
          <p:nvPr/>
        </p:nvGrpSpPr>
        <p:grpSpPr>
          <a:xfrm>
            <a:off x="4360083" y="4380445"/>
            <a:ext cx="3239514" cy="981566"/>
            <a:chOff x="9195114" y="3936687"/>
            <a:chExt cx="2929294" cy="1164876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2E8C745E-723E-400D-B302-B9829C54E178}"/>
                </a:ext>
              </a:extLst>
            </p:cNvPr>
            <p:cNvSpPr txBox="1"/>
            <p:nvPr/>
          </p:nvSpPr>
          <p:spPr>
            <a:xfrm>
              <a:off x="9195114" y="3936687"/>
              <a:ext cx="2923410" cy="47483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    Objetivo 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FE45FCF8-EE34-4657-92F5-D36E404FBB8E}"/>
                </a:ext>
              </a:extLst>
            </p:cNvPr>
            <p:cNvSpPr txBox="1"/>
            <p:nvPr/>
          </p:nvSpPr>
          <p:spPr>
            <a:xfrm>
              <a:off x="9195115" y="4414575"/>
              <a:ext cx="2929293" cy="68698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dirty="0"/>
                <a:t>Aportar en la garantía  del desarrollo de la ciudadanía juvenil.</a:t>
              </a:r>
              <a:endParaRPr lang="es-ES" dirty="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7AB54004-490F-4D0C-8AD5-96B83DC531BD}"/>
              </a:ext>
            </a:extLst>
          </p:cNvPr>
          <p:cNvGrpSpPr/>
          <p:nvPr/>
        </p:nvGrpSpPr>
        <p:grpSpPr>
          <a:xfrm>
            <a:off x="4353579" y="1205921"/>
            <a:ext cx="3239514" cy="1226993"/>
            <a:chOff x="8819061" y="4025401"/>
            <a:chExt cx="2929293" cy="1456139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3344FE50-9CF4-4F9B-AD02-BD82C3C329CD}"/>
                </a:ext>
              </a:extLst>
            </p:cNvPr>
            <p:cNvSpPr txBox="1"/>
            <p:nvPr/>
          </p:nvSpPr>
          <p:spPr>
            <a:xfrm>
              <a:off x="8826857" y="4025401"/>
              <a:ext cx="2913701" cy="47483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   Objetivo 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EFB5BCCA-F1E7-4441-9822-FA683A167170}"/>
                </a:ext>
              </a:extLst>
            </p:cNvPr>
            <p:cNvSpPr txBox="1"/>
            <p:nvPr/>
          </p:nvSpPr>
          <p:spPr>
            <a:xfrm>
              <a:off x="8819061" y="4511673"/>
              <a:ext cx="2929293" cy="96986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rgbClr val="003E65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dirty="0">
                  <a:solidFill>
                    <a:schemeClr val="bg1"/>
                  </a:solidFill>
                </a:rPr>
                <a:t>Prevenir los factores de riesgo de utilización y vinculación de la población juvenil en redes.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ADE355A-75CD-4B03-85A9-4F19C409310D}"/>
              </a:ext>
            </a:extLst>
          </p:cNvPr>
          <p:cNvSpPr txBox="1"/>
          <p:nvPr/>
        </p:nvSpPr>
        <p:spPr>
          <a:xfrm>
            <a:off x="491392" y="3073464"/>
            <a:ext cx="293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</a:t>
            </a:r>
            <a:endParaRPr lang="es-CO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Distrito joven</a:t>
            </a:r>
            <a:endParaRPr lang="es-ES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7AB69236-5A7D-49EB-8165-D12584333960}"/>
              </a:ext>
            </a:extLst>
          </p:cNvPr>
          <p:cNvSpPr/>
          <p:nvPr/>
        </p:nvSpPr>
        <p:spPr>
          <a:xfrm>
            <a:off x="1333053" y="3707919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55%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F6FB7E1-537C-4A21-BAAD-25D09D7686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89555" y="1970393"/>
            <a:ext cx="934454" cy="92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xmlns="" id="{DACA3A95-3E6A-41B2-988F-DF50297D4489}"/>
              </a:ext>
            </a:extLst>
          </p:cNvPr>
          <p:cNvSpPr txBox="1">
            <a:spLocks/>
          </p:cNvSpPr>
          <p:nvPr/>
        </p:nvSpPr>
        <p:spPr>
          <a:xfrm>
            <a:off x="16404" y="129586"/>
            <a:ext cx="7886700" cy="552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9641796C-9800-4A33-8AD8-3C972698F708}"/>
              </a:ext>
            </a:extLst>
          </p:cNvPr>
          <p:cNvSpPr/>
          <p:nvPr/>
        </p:nvSpPr>
        <p:spPr>
          <a:xfrm>
            <a:off x="7839565" y="1793459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76%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7489C0C2-9DC5-4B6A-A2F2-79E5E0552FBA}"/>
              </a:ext>
            </a:extLst>
          </p:cNvPr>
          <p:cNvSpPr/>
          <p:nvPr/>
        </p:nvSpPr>
        <p:spPr>
          <a:xfrm>
            <a:off x="7839565" y="3425102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53%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55F32A84-1D41-4979-A2FB-30AD1C040662}"/>
              </a:ext>
            </a:extLst>
          </p:cNvPr>
          <p:cNvSpPr/>
          <p:nvPr/>
        </p:nvSpPr>
        <p:spPr>
          <a:xfrm>
            <a:off x="7903104" y="4825872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19109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ADE355A-75CD-4B03-85A9-4F19C409310D}"/>
              </a:ext>
            </a:extLst>
          </p:cNvPr>
          <p:cNvSpPr txBox="1"/>
          <p:nvPr/>
        </p:nvSpPr>
        <p:spPr>
          <a:xfrm>
            <a:off x="473553" y="3201958"/>
            <a:ext cx="2930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</a:t>
            </a: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Espacios de integración social </a:t>
            </a:r>
            <a:endParaRPr lang="es-ES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7AB69236-5A7D-49EB-8165-D12584333960}"/>
              </a:ext>
            </a:extLst>
          </p:cNvPr>
          <p:cNvSpPr/>
          <p:nvPr/>
        </p:nvSpPr>
        <p:spPr>
          <a:xfrm>
            <a:off x="1315214" y="4217723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87%</a:t>
            </a:r>
          </a:p>
        </p:txBody>
      </p:sp>
      <p:grpSp>
        <p:nvGrpSpPr>
          <p:cNvPr id="64" name="Group 91">
            <a:extLst>
              <a:ext uri="{FF2B5EF4-FFF2-40B4-BE49-F238E27FC236}">
                <a16:creationId xmlns:a16="http://schemas.microsoft.com/office/drawing/2014/main" xmlns="" id="{9D6C2AEA-B88D-4BEF-9E35-03C02C3C44AF}"/>
              </a:ext>
            </a:extLst>
          </p:cNvPr>
          <p:cNvGrpSpPr/>
          <p:nvPr/>
        </p:nvGrpSpPr>
        <p:grpSpPr>
          <a:xfrm>
            <a:off x="3826808" y="1867465"/>
            <a:ext cx="4001978" cy="881958"/>
            <a:chOff x="-930538" y="2090665"/>
            <a:chExt cx="4280088" cy="1567918"/>
          </a:xfrm>
        </p:grpSpPr>
        <p:sp>
          <p:nvSpPr>
            <p:cNvPr id="65" name="TextBox 98">
              <a:extLst>
                <a:ext uri="{FF2B5EF4-FFF2-40B4-BE49-F238E27FC236}">
                  <a16:creationId xmlns:a16="http://schemas.microsoft.com/office/drawing/2014/main" xmlns="" id="{2800D98E-3056-44D9-99E0-68DA5C953855}"/>
                </a:ext>
              </a:extLst>
            </p:cNvPr>
            <p:cNvSpPr txBox="1"/>
            <p:nvPr/>
          </p:nvSpPr>
          <p:spPr>
            <a:xfrm>
              <a:off x="-923487" y="2090665"/>
              <a:ext cx="4273036" cy="65658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66" name="TextBox 99">
              <a:extLst>
                <a:ext uri="{FF2B5EF4-FFF2-40B4-BE49-F238E27FC236}">
                  <a16:creationId xmlns:a16="http://schemas.microsoft.com/office/drawing/2014/main" xmlns="" id="{AC9EAEFD-69B4-425E-A350-5FE886D63C32}"/>
                </a:ext>
              </a:extLst>
            </p:cNvPr>
            <p:cNvSpPr txBox="1"/>
            <p:nvPr/>
          </p:nvSpPr>
          <p:spPr>
            <a:xfrm>
              <a:off x="-930538" y="2750536"/>
              <a:ext cx="4280088" cy="908047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200" dirty="0"/>
                <a:t>Adecuar la infraestructura existente de acuerdo a la normatividad vigente</a:t>
              </a:r>
              <a:r>
                <a:rPr lang="es-CO" sz="1200" b="1" dirty="0"/>
                <a:t>.</a:t>
              </a:r>
              <a:endParaRPr lang="es-CO" sz="1200" dirty="0"/>
            </a:p>
          </p:txBody>
        </p:sp>
      </p:grpSp>
      <p:grpSp>
        <p:nvGrpSpPr>
          <p:cNvPr id="67" name="Group 100">
            <a:extLst>
              <a:ext uri="{FF2B5EF4-FFF2-40B4-BE49-F238E27FC236}">
                <a16:creationId xmlns:a16="http://schemas.microsoft.com/office/drawing/2014/main" xmlns="" id="{C0C7CFBA-C6F5-4F3B-8F2A-C85E34C8C140}"/>
              </a:ext>
            </a:extLst>
          </p:cNvPr>
          <p:cNvGrpSpPr/>
          <p:nvPr/>
        </p:nvGrpSpPr>
        <p:grpSpPr>
          <a:xfrm>
            <a:off x="3831601" y="3100391"/>
            <a:ext cx="3997185" cy="883289"/>
            <a:chOff x="8929772" y="4058668"/>
            <a:chExt cx="6500765" cy="1570287"/>
          </a:xfrm>
        </p:grpSpPr>
        <p:sp>
          <p:nvSpPr>
            <p:cNvPr id="68" name="TextBox 101">
              <a:extLst>
                <a:ext uri="{FF2B5EF4-FFF2-40B4-BE49-F238E27FC236}">
                  <a16:creationId xmlns:a16="http://schemas.microsoft.com/office/drawing/2014/main" xmlns="" id="{15CAA741-0043-4D33-A879-A94EB0CBBD32}"/>
                </a:ext>
              </a:extLst>
            </p:cNvPr>
            <p:cNvSpPr txBox="1"/>
            <p:nvPr/>
          </p:nvSpPr>
          <p:spPr>
            <a:xfrm>
              <a:off x="8969357" y="4058668"/>
              <a:ext cx="6461177" cy="656588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3</a:t>
              </a:r>
            </a:p>
          </p:txBody>
        </p:sp>
        <p:sp>
          <p:nvSpPr>
            <p:cNvPr id="69" name="TextBox 102">
              <a:extLst>
                <a:ext uri="{FF2B5EF4-FFF2-40B4-BE49-F238E27FC236}">
                  <a16:creationId xmlns:a16="http://schemas.microsoft.com/office/drawing/2014/main" xmlns="" id="{95FA7891-5C8C-4C68-92B0-C1350B49D828}"/>
                </a:ext>
              </a:extLst>
            </p:cNvPr>
            <p:cNvSpPr txBox="1"/>
            <p:nvPr/>
          </p:nvSpPr>
          <p:spPr>
            <a:xfrm>
              <a:off x="8929772" y="4720908"/>
              <a:ext cx="6500765" cy="90804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200" dirty="0"/>
                <a:t>Realizar las intervenciones de mantenimiento a la infraestructura.</a:t>
              </a:r>
            </a:p>
          </p:txBody>
        </p:sp>
      </p:grpSp>
      <p:grpSp>
        <p:nvGrpSpPr>
          <p:cNvPr id="70" name="Group 103">
            <a:extLst>
              <a:ext uri="{FF2B5EF4-FFF2-40B4-BE49-F238E27FC236}">
                <a16:creationId xmlns:a16="http://schemas.microsoft.com/office/drawing/2014/main" xmlns="" id="{46433056-9A52-42D5-B494-F4A19F059953}"/>
              </a:ext>
            </a:extLst>
          </p:cNvPr>
          <p:cNvGrpSpPr/>
          <p:nvPr/>
        </p:nvGrpSpPr>
        <p:grpSpPr>
          <a:xfrm>
            <a:off x="3833401" y="766184"/>
            <a:ext cx="3995384" cy="885520"/>
            <a:chOff x="8929770" y="3782286"/>
            <a:chExt cx="4722168" cy="1574258"/>
          </a:xfrm>
        </p:grpSpPr>
        <p:sp>
          <p:nvSpPr>
            <p:cNvPr id="71" name="TextBox 104">
              <a:extLst>
                <a:ext uri="{FF2B5EF4-FFF2-40B4-BE49-F238E27FC236}">
                  <a16:creationId xmlns:a16="http://schemas.microsoft.com/office/drawing/2014/main" xmlns="" id="{9FE9AB75-A72A-4EFF-B168-4F831D1CCEDD}"/>
                </a:ext>
              </a:extLst>
            </p:cNvPr>
            <p:cNvSpPr txBox="1"/>
            <p:nvPr/>
          </p:nvSpPr>
          <p:spPr>
            <a:xfrm>
              <a:off x="8929770" y="3782286"/>
              <a:ext cx="4722168" cy="65659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1</a:t>
              </a:r>
            </a:p>
          </p:txBody>
        </p:sp>
        <p:sp>
          <p:nvSpPr>
            <p:cNvPr id="72" name="TextBox 105">
              <a:extLst>
                <a:ext uri="{FF2B5EF4-FFF2-40B4-BE49-F238E27FC236}">
                  <a16:creationId xmlns:a16="http://schemas.microsoft.com/office/drawing/2014/main" xmlns="" id="{7E1491F4-6ABF-40C8-A968-ED6A2F51754C}"/>
                </a:ext>
              </a:extLst>
            </p:cNvPr>
            <p:cNvSpPr txBox="1"/>
            <p:nvPr/>
          </p:nvSpPr>
          <p:spPr>
            <a:xfrm>
              <a:off x="8929770" y="4448495"/>
              <a:ext cx="4722168" cy="90804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200" dirty="0"/>
                <a:t>Construir espacios que garanticen la prestación de los servicios sociales.</a:t>
              </a:r>
            </a:p>
          </p:txBody>
        </p:sp>
      </p:grpSp>
      <p:grpSp>
        <p:nvGrpSpPr>
          <p:cNvPr id="52" name="Group 85">
            <a:extLst>
              <a:ext uri="{FF2B5EF4-FFF2-40B4-BE49-F238E27FC236}">
                <a16:creationId xmlns:a16="http://schemas.microsoft.com/office/drawing/2014/main" xmlns="" id="{8FC4024C-6361-4E41-A243-94F78D955B58}"/>
              </a:ext>
            </a:extLst>
          </p:cNvPr>
          <p:cNvGrpSpPr/>
          <p:nvPr/>
        </p:nvGrpSpPr>
        <p:grpSpPr>
          <a:xfrm>
            <a:off x="3806278" y="5326013"/>
            <a:ext cx="4001980" cy="1056108"/>
            <a:chOff x="8904628" y="4265211"/>
            <a:chExt cx="4901246" cy="1986581"/>
          </a:xfrm>
        </p:grpSpPr>
        <p:sp>
          <p:nvSpPr>
            <p:cNvPr id="59" name="TextBox 86">
              <a:extLst>
                <a:ext uri="{FF2B5EF4-FFF2-40B4-BE49-F238E27FC236}">
                  <a16:creationId xmlns:a16="http://schemas.microsoft.com/office/drawing/2014/main" xmlns="" id="{07B49AFA-4A69-4520-AC70-38CD24AE2825}"/>
                </a:ext>
              </a:extLst>
            </p:cNvPr>
            <p:cNvSpPr txBox="1"/>
            <p:nvPr/>
          </p:nvSpPr>
          <p:spPr>
            <a:xfrm>
              <a:off x="8929771" y="4265211"/>
              <a:ext cx="4876103" cy="694728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5</a:t>
              </a:r>
            </a:p>
          </p:txBody>
        </p:sp>
        <p:sp>
          <p:nvSpPr>
            <p:cNvPr id="60" name="TextBox 87">
              <a:extLst>
                <a:ext uri="{FF2B5EF4-FFF2-40B4-BE49-F238E27FC236}">
                  <a16:creationId xmlns:a16="http://schemas.microsoft.com/office/drawing/2014/main" xmlns="" id="{F295A815-DDA4-4B4D-92ED-A01659A18D3D}"/>
                </a:ext>
              </a:extLst>
            </p:cNvPr>
            <p:cNvSpPr txBox="1"/>
            <p:nvPr/>
          </p:nvSpPr>
          <p:spPr>
            <a:xfrm>
              <a:off x="8904628" y="4906681"/>
              <a:ext cx="4901246" cy="134511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ES" sz="1200" dirty="0"/>
                <a:t>Realizar las acciones necesarias a los equipamientos sociales que permitan gestionar el saneamiento jurídico, urbanístico y de construcción</a:t>
              </a:r>
            </a:p>
          </p:txBody>
        </p:sp>
      </p:grpSp>
      <p:grpSp>
        <p:nvGrpSpPr>
          <p:cNvPr id="61" name="Group 88">
            <a:extLst>
              <a:ext uri="{FF2B5EF4-FFF2-40B4-BE49-F238E27FC236}">
                <a16:creationId xmlns:a16="http://schemas.microsoft.com/office/drawing/2014/main" xmlns="" id="{B6086F31-FC5A-44DC-9840-549D759D9299}"/>
              </a:ext>
            </a:extLst>
          </p:cNvPr>
          <p:cNvGrpSpPr/>
          <p:nvPr/>
        </p:nvGrpSpPr>
        <p:grpSpPr>
          <a:xfrm>
            <a:off x="3826807" y="4202334"/>
            <a:ext cx="4001979" cy="859197"/>
            <a:chOff x="-1058509" y="2121049"/>
            <a:chExt cx="4415189" cy="1527460"/>
          </a:xfrm>
        </p:grpSpPr>
        <p:sp>
          <p:nvSpPr>
            <p:cNvPr id="62" name="TextBox 89">
              <a:extLst>
                <a:ext uri="{FF2B5EF4-FFF2-40B4-BE49-F238E27FC236}">
                  <a16:creationId xmlns:a16="http://schemas.microsoft.com/office/drawing/2014/main" xmlns="" id="{133F46E0-2968-468D-966D-D7417E064EDF}"/>
                </a:ext>
              </a:extLst>
            </p:cNvPr>
            <p:cNvSpPr txBox="1"/>
            <p:nvPr/>
          </p:nvSpPr>
          <p:spPr>
            <a:xfrm>
              <a:off x="-1058509" y="2121049"/>
              <a:ext cx="4409900" cy="65659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4</a:t>
              </a:r>
            </a:p>
          </p:txBody>
        </p:sp>
        <p:sp>
          <p:nvSpPr>
            <p:cNvPr id="63" name="TextBox 90">
              <a:extLst>
                <a:ext uri="{FF2B5EF4-FFF2-40B4-BE49-F238E27FC236}">
                  <a16:creationId xmlns:a16="http://schemas.microsoft.com/office/drawing/2014/main" xmlns="" id="{BF45A1E2-E801-4329-9372-8156487AFF3F}"/>
                </a:ext>
              </a:extLst>
            </p:cNvPr>
            <p:cNvSpPr txBox="1"/>
            <p:nvPr/>
          </p:nvSpPr>
          <p:spPr>
            <a:xfrm>
              <a:off x="-1058509" y="2740460"/>
              <a:ext cx="4415189" cy="90804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200" dirty="0"/>
                <a:t>Gestionar la consecución y contratación  de infraestructura adecuada.</a:t>
              </a:r>
            </a:p>
          </p:txBody>
        </p:sp>
      </p:grpSp>
      <p:pic>
        <p:nvPicPr>
          <p:cNvPr id="6146" name="Picture 2" descr="Resultado de imagen para seÃ±ales instituciÃ³n  azul">
            <a:extLst>
              <a:ext uri="{FF2B5EF4-FFF2-40B4-BE49-F238E27FC236}">
                <a16:creationId xmlns:a16="http://schemas.microsoft.com/office/drawing/2014/main" xmlns="" id="{1125A329-C959-4068-92FE-63C1DF5C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57" y="1870785"/>
            <a:ext cx="1022330" cy="1022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xmlns="" id="{F8CAD87D-5772-4901-9A76-B76C985F3FAB}"/>
              </a:ext>
            </a:extLst>
          </p:cNvPr>
          <p:cNvSpPr txBox="1">
            <a:spLocks/>
          </p:cNvSpPr>
          <p:nvPr/>
        </p:nvSpPr>
        <p:spPr>
          <a:xfrm>
            <a:off x="16404" y="129586"/>
            <a:ext cx="7886700" cy="552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9787C146-63A2-4CB3-AFAC-1A6D27B9B51E}"/>
              </a:ext>
            </a:extLst>
          </p:cNvPr>
          <p:cNvSpPr/>
          <p:nvPr/>
        </p:nvSpPr>
        <p:spPr>
          <a:xfrm>
            <a:off x="8044085" y="1165482"/>
            <a:ext cx="1022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86%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xmlns="" id="{7D26036E-04A8-4ADC-A47A-014EDC851694}"/>
              </a:ext>
            </a:extLst>
          </p:cNvPr>
          <p:cNvSpPr/>
          <p:nvPr/>
        </p:nvSpPr>
        <p:spPr>
          <a:xfrm>
            <a:off x="8044084" y="2287758"/>
            <a:ext cx="1022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23E8A0E4-2000-456E-9D9B-9F6CE741C0D7}"/>
              </a:ext>
            </a:extLst>
          </p:cNvPr>
          <p:cNvSpPr/>
          <p:nvPr/>
        </p:nvSpPr>
        <p:spPr>
          <a:xfrm>
            <a:off x="8044083" y="3469723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75%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xmlns="" id="{879106AC-0A26-4F29-AA49-AEFC5DA45997}"/>
              </a:ext>
            </a:extLst>
          </p:cNvPr>
          <p:cNvSpPr/>
          <p:nvPr/>
        </p:nvSpPr>
        <p:spPr>
          <a:xfrm>
            <a:off x="8044083" y="4575309"/>
            <a:ext cx="1044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xmlns="" id="{5891024A-614D-4DBA-AA8D-BBCE4A1C5BF5}"/>
              </a:ext>
            </a:extLst>
          </p:cNvPr>
          <p:cNvSpPr/>
          <p:nvPr/>
        </p:nvSpPr>
        <p:spPr>
          <a:xfrm>
            <a:off x="8044083" y="5744982"/>
            <a:ext cx="1044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7566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ADE355A-75CD-4B03-85A9-4F19C409310D}"/>
              </a:ext>
            </a:extLst>
          </p:cNvPr>
          <p:cNvSpPr txBox="1"/>
          <p:nvPr/>
        </p:nvSpPr>
        <p:spPr>
          <a:xfrm>
            <a:off x="535212" y="2761210"/>
            <a:ext cx="3249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</a:t>
            </a: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Gestión institucional y fortalecimiento del talento humano</a:t>
            </a:r>
            <a:endParaRPr lang="es-ES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7AB69236-5A7D-49EB-8165-D12584333960}"/>
              </a:ext>
            </a:extLst>
          </p:cNvPr>
          <p:cNvSpPr/>
          <p:nvPr/>
        </p:nvSpPr>
        <p:spPr>
          <a:xfrm>
            <a:off x="1536184" y="4066077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98%</a:t>
            </a:r>
          </a:p>
        </p:txBody>
      </p:sp>
      <p:grpSp>
        <p:nvGrpSpPr>
          <p:cNvPr id="64" name="Group 91">
            <a:extLst>
              <a:ext uri="{FF2B5EF4-FFF2-40B4-BE49-F238E27FC236}">
                <a16:creationId xmlns:a16="http://schemas.microsoft.com/office/drawing/2014/main" xmlns="" id="{9D6C2AEA-B88D-4BEF-9E35-03C02C3C44AF}"/>
              </a:ext>
            </a:extLst>
          </p:cNvPr>
          <p:cNvGrpSpPr/>
          <p:nvPr/>
        </p:nvGrpSpPr>
        <p:grpSpPr>
          <a:xfrm>
            <a:off x="4706610" y="1580449"/>
            <a:ext cx="3088879" cy="829559"/>
            <a:chOff x="-858045" y="2390752"/>
            <a:chExt cx="4128069" cy="1474772"/>
          </a:xfrm>
        </p:grpSpPr>
        <p:sp>
          <p:nvSpPr>
            <p:cNvPr id="65" name="TextBox 98">
              <a:extLst>
                <a:ext uri="{FF2B5EF4-FFF2-40B4-BE49-F238E27FC236}">
                  <a16:creationId xmlns:a16="http://schemas.microsoft.com/office/drawing/2014/main" xmlns="" id="{2800D98E-3056-44D9-99E0-68DA5C953855}"/>
                </a:ext>
              </a:extLst>
            </p:cNvPr>
            <p:cNvSpPr txBox="1"/>
            <p:nvPr/>
          </p:nvSpPr>
          <p:spPr>
            <a:xfrm>
              <a:off x="-858045" y="2390752"/>
              <a:ext cx="4128069" cy="65659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66" name="TextBox 99">
              <a:extLst>
                <a:ext uri="{FF2B5EF4-FFF2-40B4-BE49-F238E27FC236}">
                  <a16:creationId xmlns:a16="http://schemas.microsoft.com/office/drawing/2014/main" xmlns="" id="{AC9EAEFD-69B4-425E-A350-5FE886D63C32}"/>
                </a:ext>
              </a:extLst>
            </p:cNvPr>
            <p:cNvSpPr txBox="1"/>
            <p:nvPr/>
          </p:nvSpPr>
          <p:spPr>
            <a:xfrm>
              <a:off x="-858045" y="2957474"/>
              <a:ext cx="4128069" cy="90805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dirty="0"/>
                <a:t>Promover la apropiación, difusión y conservación de la memoria.</a:t>
              </a:r>
            </a:p>
          </p:txBody>
        </p:sp>
      </p:grpSp>
      <p:grpSp>
        <p:nvGrpSpPr>
          <p:cNvPr id="67" name="Group 100">
            <a:extLst>
              <a:ext uri="{FF2B5EF4-FFF2-40B4-BE49-F238E27FC236}">
                <a16:creationId xmlns:a16="http://schemas.microsoft.com/office/drawing/2014/main" xmlns="" id="{C0C7CFBA-C6F5-4F3B-8F2A-C85E34C8C140}"/>
              </a:ext>
            </a:extLst>
          </p:cNvPr>
          <p:cNvGrpSpPr/>
          <p:nvPr/>
        </p:nvGrpSpPr>
        <p:grpSpPr>
          <a:xfrm>
            <a:off x="4706612" y="2507436"/>
            <a:ext cx="3088877" cy="631536"/>
            <a:chOff x="8783080" y="3565013"/>
            <a:chExt cx="2814985" cy="1122720"/>
          </a:xfrm>
        </p:grpSpPr>
        <p:sp>
          <p:nvSpPr>
            <p:cNvPr id="68" name="TextBox 101">
              <a:extLst>
                <a:ext uri="{FF2B5EF4-FFF2-40B4-BE49-F238E27FC236}">
                  <a16:creationId xmlns:a16="http://schemas.microsoft.com/office/drawing/2014/main" xmlns="" id="{15CAA741-0043-4D33-A879-A94EB0CBBD32}"/>
                </a:ext>
              </a:extLst>
            </p:cNvPr>
            <p:cNvSpPr txBox="1"/>
            <p:nvPr/>
          </p:nvSpPr>
          <p:spPr>
            <a:xfrm>
              <a:off x="8783080" y="3565013"/>
              <a:ext cx="2807205" cy="65658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3</a:t>
              </a:r>
            </a:p>
          </p:txBody>
        </p:sp>
        <p:sp>
          <p:nvSpPr>
            <p:cNvPr id="69" name="TextBox 102">
              <a:extLst>
                <a:ext uri="{FF2B5EF4-FFF2-40B4-BE49-F238E27FC236}">
                  <a16:creationId xmlns:a16="http://schemas.microsoft.com/office/drawing/2014/main" xmlns="" id="{95FA7891-5C8C-4C68-92B0-C1350B49D828}"/>
                </a:ext>
              </a:extLst>
            </p:cNvPr>
            <p:cNvSpPr txBox="1"/>
            <p:nvPr/>
          </p:nvSpPr>
          <p:spPr>
            <a:xfrm>
              <a:off x="8790860" y="4142908"/>
              <a:ext cx="2807205" cy="544825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dirty="0"/>
                <a:t>Promover buenas prácticas ambientales.</a:t>
              </a:r>
            </a:p>
          </p:txBody>
        </p:sp>
      </p:grpSp>
      <p:grpSp>
        <p:nvGrpSpPr>
          <p:cNvPr id="70" name="Group 103">
            <a:extLst>
              <a:ext uri="{FF2B5EF4-FFF2-40B4-BE49-F238E27FC236}">
                <a16:creationId xmlns:a16="http://schemas.microsoft.com/office/drawing/2014/main" xmlns="" id="{46433056-9A52-42D5-B494-F4A19F059953}"/>
              </a:ext>
            </a:extLst>
          </p:cNvPr>
          <p:cNvGrpSpPr/>
          <p:nvPr/>
        </p:nvGrpSpPr>
        <p:grpSpPr>
          <a:xfrm>
            <a:off x="4706611" y="714736"/>
            <a:ext cx="3088880" cy="829000"/>
            <a:chOff x="8868038" y="3675657"/>
            <a:chExt cx="4436549" cy="1473785"/>
          </a:xfrm>
        </p:grpSpPr>
        <p:sp>
          <p:nvSpPr>
            <p:cNvPr id="71" name="TextBox 104">
              <a:extLst>
                <a:ext uri="{FF2B5EF4-FFF2-40B4-BE49-F238E27FC236}">
                  <a16:creationId xmlns:a16="http://schemas.microsoft.com/office/drawing/2014/main" xmlns="" id="{9FE9AB75-A72A-4EFF-B168-4F831D1CCEDD}"/>
                </a:ext>
              </a:extLst>
            </p:cNvPr>
            <p:cNvSpPr txBox="1"/>
            <p:nvPr/>
          </p:nvSpPr>
          <p:spPr>
            <a:xfrm>
              <a:off x="8921978" y="3675657"/>
              <a:ext cx="4382609" cy="65659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1</a:t>
              </a:r>
            </a:p>
          </p:txBody>
        </p:sp>
        <p:sp>
          <p:nvSpPr>
            <p:cNvPr id="72" name="TextBox 105">
              <a:extLst>
                <a:ext uri="{FF2B5EF4-FFF2-40B4-BE49-F238E27FC236}">
                  <a16:creationId xmlns:a16="http://schemas.microsoft.com/office/drawing/2014/main" xmlns="" id="{7E1491F4-6ABF-40C8-A968-ED6A2F51754C}"/>
                </a:ext>
              </a:extLst>
            </p:cNvPr>
            <p:cNvSpPr txBox="1"/>
            <p:nvPr/>
          </p:nvSpPr>
          <p:spPr>
            <a:xfrm>
              <a:off x="8868038" y="4241388"/>
              <a:ext cx="4436549" cy="9080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dirty="0"/>
                <a:t>Garantizar soluciones en materia de servicios logísticos.</a:t>
              </a:r>
            </a:p>
          </p:txBody>
        </p:sp>
      </p:grpSp>
      <p:grpSp>
        <p:nvGrpSpPr>
          <p:cNvPr id="52" name="Group 85">
            <a:extLst>
              <a:ext uri="{FF2B5EF4-FFF2-40B4-BE49-F238E27FC236}">
                <a16:creationId xmlns:a16="http://schemas.microsoft.com/office/drawing/2014/main" xmlns="" id="{8FC4024C-6361-4E41-A243-94F78D955B58}"/>
              </a:ext>
            </a:extLst>
          </p:cNvPr>
          <p:cNvGrpSpPr/>
          <p:nvPr/>
        </p:nvGrpSpPr>
        <p:grpSpPr>
          <a:xfrm>
            <a:off x="4706611" y="5473697"/>
            <a:ext cx="3098250" cy="838797"/>
            <a:chOff x="8501504" y="3850817"/>
            <a:chExt cx="3813010" cy="1491193"/>
          </a:xfrm>
        </p:grpSpPr>
        <p:sp>
          <p:nvSpPr>
            <p:cNvPr id="59" name="TextBox 86">
              <a:extLst>
                <a:ext uri="{FF2B5EF4-FFF2-40B4-BE49-F238E27FC236}">
                  <a16:creationId xmlns:a16="http://schemas.microsoft.com/office/drawing/2014/main" xmlns="" id="{07B49AFA-4A69-4520-AC70-38CD24AE2825}"/>
                </a:ext>
              </a:extLst>
            </p:cNvPr>
            <p:cNvSpPr txBox="1"/>
            <p:nvPr/>
          </p:nvSpPr>
          <p:spPr>
            <a:xfrm>
              <a:off x="8501504" y="3850817"/>
              <a:ext cx="3790971" cy="65659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6</a:t>
              </a:r>
            </a:p>
          </p:txBody>
        </p:sp>
        <p:sp>
          <p:nvSpPr>
            <p:cNvPr id="60" name="TextBox 87">
              <a:extLst>
                <a:ext uri="{FF2B5EF4-FFF2-40B4-BE49-F238E27FC236}">
                  <a16:creationId xmlns:a16="http://schemas.microsoft.com/office/drawing/2014/main" xmlns="" id="{F295A815-DDA4-4B4D-92ED-A01659A18D3D}"/>
                </a:ext>
              </a:extLst>
            </p:cNvPr>
            <p:cNvSpPr txBox="1"/>
            <p:nvPr/>
          </p:nvSpPr>
          <p:spPr>
            <a:xfrm>
              <a:off x="8501504" y="4433961"/>
              <a:ext cx="3813010" cy="90804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dirty="0"/>
                <a:t>Fortalecer el desarrollo integral del talento humano.</a:t>
              </a:r>
            </a:p>
          </p:txBody>
        </p:sp>
      </p:grpSp>
      <p:grpSp>
        <p:nvGrpSpPr>
          <p:cNvPr id="61" name="Group 88">
            <a:extLst>
              <a:ext uri="{FF2B5EF4-FFF2-40B4-BE49-F238E27FC236}">
                <a16:creationId xmlns:a16="http://schemas.microsoft.com/office/drawing/2014/main" xmlns="" id="{B6086F31-FC5A-44DC-9840-549D759D9299}"/>
              </a:ext>
            </a:extLst>
          </p:cNvPr>
          <p:cNvGrpSpPr/>
          <p:nvPr/>
        </p:nvGrpSpPr>
        <p:grpSpPr>
          <a:xfrm>
            <a:off x="4688700" y="3318903"/>
            <a:ext cx="3098252" cy="819143"/>
            <a:chOff x="-656671" y="2364757"/>
            <a:chExt cx="4082351" cy="1456262"/>
          </a:xfrm>
        </p:grpSpPr>
        <p:sp>
          <p:nvSpPr>
            <p:cNvPr id="62" name="TextBox 89">
              <a:extLst>
                <a:ext uri="{FF2B5EF4-FFF2-40B4-BE49-F238E27FC236}">
                  <a16:creationId xmlns:a16="http://schemas.microsoft.com/office/drawing/2014/main" xmlns="" id="{133F46E0-2968-468D-966D-D7417E064EDF}"/>
                </a:ext>
              </a:extLst>
            </p:cNvPr>
            <p:cNvSpPr txBox="1"/>
            <p:nvPr/>
          </p:nvSpPr>
          <p:spPr>
            <a:xfrm>
              <a:off x="-621821" y="2364757"/>
              <a:ext cx="4047501" cy="65659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4</a:t>
              </a:r>
            </a:p>
          </p:txBody>
        </p:sp>
        <p:sp>
          <p:nvSpPr>
            <p:cNvPr id="63" name="TextBox 90">
              <a:extLst>
                <a:ext uri="{FF2B5EF4-FFF2-40B4-BE49-F238E27FC236}">
                  <a16:creationId xmlns:a16="http://schemas.microsoft.com/office/drawing/2014/main" xmlns="" id="{BF45A1E2-E801-4329-9372-8156487AFF3F}"/>
                </a:ext>
              </a:extLst>
            </p:cNvPr>
            <p:cNvSpPr txBox="1"/>
            <p:nvPr/>
          </p:nvSpPr>
          <p:spPr>
            <a:xfrm>
              <a:off x="-656671" y="2912964"/>
              <a:ext cx="4082351" cy="90805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dirty="0"/>
                <a:t> Asegurar la calidad de la información y el manejo eficiente de la misma.</a:t>
              </a:r>
            </a:p>
          </p:txBody>
        </p:sp>
      </p:grpSp>
      <p:grpSp>
        <p:nvGrpSpPr>
          <p:cNvPr id="88" name="Group 88">
            <a:extLst>
              <a:ext uri="{FF2B5EF4-FFF2-40B4-BE49-F238E27FC236}">
                <a16:creationId xmlns:a16="http://schemas.microsoft.com/office/drawing/2014/main" xmlns="" id="{BD1BCEF1-8D1D-4CA5-BCE7-C5227D74DB5E}"/>
              </a:ext>
            </a:extLst>
          </p:cNvPr>
          <p:cNvGrpSpPr/>
          <p:nvPr/>
        </p:nvGrpSpPr>
        <p:grpSpPr>
          <a:xfrm>
            <a:off x="4688701" y="4300771"/>
            <a:ext cx="3116160" cy="1059574"/>
            <a:chOff x="5981131" y="-477081"/>
            <a:chExt cx="4362645" cy="1813270"/>
          </a:xfrm>
        </p:grpSpPr>
        <p:sp>
          <p:nvSpPr>
            <p:cNvPr id="91" name="TextBox 89">
              <a:extLst>
                <a:ext uri="{FF2B5EF4-FFF2-40B4-BE49-F238E27FC236}">
                  <a16:creationId xmlns:a16="http://schemas.microsoft.com/office/drawing/2014/main" xmlns="" id="{4EDB4771-2A1C-4C03-90B9-AAC925BCE10E}"/>
                </a:ext>
              </a:extLst>
            </p:cNvPr>
            <p:cNvSpPr txBox="1"/>
            <p:nvPr/>
          </p:nvSpPr>
          <p:spPr>
            <a:xfrm>
              <a:off x="5981131" y="-477081"/>
              <a:ext cx="4362645" cy="57937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b="1" dirty="0">
                  <a:latin typeface="Arial Rounded MT Bold" panose="020F0704030504030204" pitchFamily="34" charset="0"/>
                </a:rPr>
                <a:t>Objetivo 5</a:t>
              </a:r>
            </a:p>
          </p:txBody>
        </p:sp>
        <p:sp>
          <p:nvSpPr>
            <p:cNvPr id="93" name="TextBox 90">
              <a:extLst>
                <a:ext uri="{FF2B5EF4-FFF2-40B4-BE49-F238E27FC236}">
                  <a16:creationId xmlns:a16="http://schemas.microsoft.com/office/drawing/2014/main" xmlns="" id="{E04BE817-D76A-4314-90B8-5BA008F357CA}"/>
                </a:ext>
              </a:extLst>
            </p:cNvPr>
            <p:cNvSpPr txBox="1"/>
            <p:nvPr/>
          </p:nvSpPr>
          <p:spPr>
            <a:xfrm>
              <a:off x="6006204" y="112444"/>
              <a:ext cx="4337572" cy="1223745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dirty="0"/>
                <a:t>Fortalecer la gestión institucional mediante el aporte del recurso humano suficiente e idóneo</a:t>
              </a:r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9B06459-4019-4BE9-8699-7BC7DFA78B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4085" y="1841762"/>
            <a:ext cx="971653" cy="821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xmlns="" id="{DCB79865-B878-4338-8645-9EE24B446EAF}"/>
              </a:ext>
            </a:extLst>
          </p:cNvPr>
          <p:cNvSpPr txBox="1">
            <a:spLocks/>
          </p:cNvSpPr>
          <p:nvPr/>
        </p:nvSpPr>
        <p:spPr>
          <a:xfrm>
            <a:off x="16404" y="129586"/>
            <a:ext cx="7886700" cy="552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xmlns="" id="{9F3AA7BD-745B-4ECD-85F3-99B6FE809B3E}"/>
              </a:ext>
            </a:extLst>
          </p:cNvPr>
          <p:cNvSpPr/>
          <p:nvPr/>
        </p:nvSpPr>
        <p:spPr>
          <a:xfrm>
            <a:off x="8016375" y="1032958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99%</a:t>
            </a: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xmlns="" id="{73A7E277-B5E4-4AC7-8283-7BB5F0996A24}"/>
              </a:ext>
            </a:extLst>
          </p:cNvPr>
          <p:cNvSpPr/>
          <p:nvPr/>
        </p:nvSpPr>
        <p:spPr>
          <a:xfrm>
            <a:off x="8016375" y="1923786"/>
            <a:ext cx="104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61%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xmlns="" id="{DF580CAF-C7C8-4BC5-91DA-097CB10BB66D}"/>
              </a:ext>
            </a:extLst>
          </p:cNvPr>
          <p:cNvSpPr/>
          <p:nvPr/>
        </p:nvSpPr>
        <p:spPr>
          <a:xfrm>
            <a:off x="8016374" y="2754905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99%</a:t>
            </a: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xmlns="" id="{D3E0684A-BBAA-4A3C-B863-BC1ABB862CB9}"/>
              </a:ext>
            </a:extLst>
          </p:cNvPr>
          <p:cNvSpPr/>
          <p:nvPr/>
        </p:nvSpPr>
        <p:spPr>
          <a:xfrm>
            <a:off x="8016373" y="3636787"/>
            <a:ext cx="104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xmlns="" id="{1F31837B-A6D0-4834-8CF8-95325A4C3EBF}"/>
              </a:ext>
            </a:extLst>
          </p:cNvPr>
          <p:cNvSpPr/>
          <p:nvPr/>
        </p:nvSpPr>
        <p:spPr>
          <a:xfrm>
            <a:off x="8016372" y="4771968"/>
            <a:ext cx="104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xmlns="" id="{F71FD18B-7975-41DB-B985-EC8B500E6A00}"/>
              </a:ext>
            </a:extLst>
          </p:cNvPr>
          <p:cNvSpPr/>
          <p:nvPr/>
        </p:nvSpPr>
        <p:spPr>
          <a:xfrm>
            <a:off x="8016372" y="5868067"/>
            <a:ext cx="104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3287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ED8BD067-272C-4542-9A2A-9CF671073260}"/>
              </a:ext>
            </a:extLst>
          </p:cNvPr>
          <p:cNvGrpSpPr/>
          <p:nvPr/>
        </p:nvGrpSpPr>
        <p:grpSpPr>
          <a:xfrm>
            <a:off x="4166113" y="2799586"/>
            <a:ext cx="3193910" cy="1205419"/>
            <a:chOff x="340731" y="2816601"/>
            <a:chExt cx="2929293" cy="1229396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6B69E24D-9453-424B-9B5E-E2C1F75C02D4}"/>
                </a:ext>
              </a:extLst>
            </p:cNvPr>
            <p:cNvSpPr txBox="1"/>
            <p:nvPr/>
          </p:nvSpPr>
          <p:spPr>
            <a:xfrm>
              <a:off x="340731" y="2816601"/>
              <a:ext cx="2929280" cy="40806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80BCF52C-C330-42FC-84C8-F83ABFD329E1}"/>
                </a:ext>
              </a:extLst>
            </p:cNvPr>
            <p:cNvSpPr txBox="1"/>
            <p:nvPr/>
          </p:nvSpPr>
          <p:spPr>
            <a:xfrm>
              <a:off x="340731" y="3212496"/>
              <a:ext cx="2929293" cy="83350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dirty="0"/>
                <a:t>Desarrollar estrategias que promuevan los criterios de calidad de los servicios sociales.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635F60CB-3D33-496C-96D1-4AF7F874B9E4}"/>
              </a:ext>
            </a:extLst>
          </p:cNvPr>
          <p:cNvGrpSpPr/>
          <p:nvPr/>
        </p:nvGrpSpPr>
        <p:grpSpPr>
          <a:xfrm>
            <a:off x="4166113" y="4405663"/>
            <a:ext cx="3193910" cy="1213653"/>
            <a:chOff x="9195108" y="4078456"/>
            <a:chExt cx="2929305" cy="1237800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2E8C745E-723E-400D-B302-B9829C54E178}"/>
                </a:ext>
              </a:extLst>
            </p:cNvPr>
            <p:cNvSpPr txBox="1"/>
            <p:nvPr/>
          </p:nvSpPr>
          <p:spPr>
            <a:xfrm>
              <a:off x="9195108" y="4078456"/>
              <a:ext cx="2929305" cy="408068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    Objetivo 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FE45FCF8-EE34-4657-92F5-D36E404FBB8E}"/>
                </a:ext>
              </a:extLst>
            </p:cNvPr>
            <p:cNvSpPr txBox="1"/>
            <p:nvPr/>
          </p:nvSpPr>
          <p:spPr>
            <a:xfrm>
              <a:off x="9195116" y="4482755"/>
              <a:ext cx="2929293" cy="83350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dirty="0"/>
                <a:t>Formular e implementar estrategias que impulsen la gestión pública eficiente y transparente.</a:t>
              </a:r>
              <a:endParaRPr lang="es-ES" dirty="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7AB54004-490F-4D0C-8AD5-96B83DC531BD}"/>
              </a:ext>
            </a:extLst>
          </p:cNvPr>
          <p:cNvGrpSpPr/>
          <p:nvPr/>
        </p:nvGrpSpPr>
        <p:grpSpPr>
          <a:xfrm>
            <a:off x="4166114" y="1326698"/>
            <a:ext cx="3193910" cy="1223343"/>
            <a:chOff x="8819049" y="4165673"/>
            <a:chExt cx="2929305" cy="1247685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3344FE50-9CF4-4F9B-AD02-BD82C3C329CD}"/>
                </a:ext>
              </a:extLst>
            </p:cNvPr>
            <p:cNvSpPr txBox="1"/>
            <p:nvPr/>
          </p:nvSpPr>
          <p:spPr>
            <a:xfrm>
              <a:off x="8819049" y="4165673"/>
              <a:ext cx="2929292" cy="40807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   Objetivo 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EFB5BCCA-F1E7-4441-9822-FA683A167170}"/>
                </a:ext>
              </a:extLst>
            </p:cNvPr>
            <p:cNvSpPr txBox="1"/>
            <p:nvPr/>
          </p:nvSpPr>
          <p:spPr>
            <a:xfrm>
              <a:off x="8819061" y="4579856"/>
              <a:ext cx="2929293" cy="83350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rgbClr val="003E65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dirty="0">
                  <a:solidFill>
                    <a:schemeClr val="bg1"/>
                  </a:solidFill>
                </a:rPr>
                <a:t>Determinar el avance de las </a:t>
              </a:r>
              <a:r>
                <a:rPr lang="es-CO" b="1" dirty="0">
                  <a:solidFill>
                    <a:schemeClr val="bg1"/>
                  </a:solidFill>
                </a:rPr>
                <a:t>políticas sociales </a:t>
              </a:r>
              <a:r>
                <a:rPr lang="es-CO" dirty="0">
                  <a:solidFill>
                    <a:schemeClr val="bg1"/>
                  </a:solidFill>
                </a:rPr>
                <a:t>y comunicarlo a los grupos de interés.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ADE355A-75CD-4B03-85A9-4F19C409310D}"/>
              </a:ext>
            </a:extLst>
          </p:cNvPr>
          <p:cNvSpPr txBox="1"/>
          <p:nvPr/>
        </p:nvSpPr>
        <p:spPr>
          <a:xfrm>
            <a:off x="294838" y="3023483"/>
            <a:ext cx="29307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</a:t>
            </a: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Integración eficiente y transparente para todos</a:t>
            </a:r>
            <a:endParaRPr lang="es-ES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endParaRPr lang="es-CO" sz="20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7AB69236-5A7D-49EB-8165-D12584333960}"/>
              </a:ext>
            </a:extLst>
          </p:cNvPr>
          <p:cNvSpPr/>
          <p:nvPr/>
        </p:nvSpPr>
        <p:spPr>
          <a:xfrm>
            <a:off x="1070495" y="4296909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96%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545B72F-E1AD-4607-BEF6-0C1DE214C9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9024" y="2024842"/>
            <a:ext cx="899778" cy="845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xmlns="" id="{1E6A206B-4390-46B4-849F-2DC04C10BB34}"/>
              </a:ext>
            </a:extLst>
          </p:cNvPr>
          <p:cNvSpPr txBox="1">
            <a:spLocks/>
          </p:cNvSpPr>
          <p:nvPr/>
        </p:nvSpPr>
        <p:spPr>
          <a:xfrm>
            <a:off x="16404" y="129586"/>
            <a:ext cx="7886700" cy="552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A5AD33A4-08CD-4E5A-8137-912F6777C072}"/>
              </a:ext>
            </a:extLst>
          </p:cNvPr>
          <p:cNvSpPr/>
          <p:nvPr/>
        </p:nvSpPr>
        <p:spPr>
          <a:xfrm>
            <a:off x="7903104" y="1910587"/>
            <a:ext cx="105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98%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ECE113F8-D9D0-4579-A61B-D704C830AFE4}"/>
              </a:ext>
            </a:extLst>
          </p:cNvPr>
          <p:cNvSpPr/>
          <p:nvPr/>
        </p:nvSpPr>
        <p:spPr>
          <a:xfrm>
            <a:off x="7903103" y="3365549"/>
            <a:ext cx="105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E2EEEEB1-9226-4754-8F29-1F90E168566B}"/>
              </a:ext>
            </a:extLst>
          </p:cNvPr>
          <p:cNvSpPr/>
          <p:nvPr/>
        </p:nvSpPr>
        <p:spPr>
          <a:xfrm>
            <a:off x="7903102" y="4979862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94%</a:t>
            </a:r>
          </a:p>
        </p:txBody>
      </p:sp>
    </p:spTree>
    <p:extLst>
      <p:ext uri="{BB962C8B-B14F-4D97-AF65-F5344CB8AC3E}">
        <p14:creationId xmlns:p14="http://schemas.microsoft.com/office/powerpoint/2010/main" val="30620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ADE355A-75CD-4B03-85A9-4F19C409310D}"/>
              </a:ext>
            </a:extLst>
          </p:cNvPr>
          <p:cNvSpPr txBox="1"/>
          <p:nvPr/>
        </p:nvSpPr>
        <p:spPr>
          <a:xfrm>
            <a:off x="195698" y="2592256"/>
            <a:ext cx="3350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</a:t>
            </a: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Integración digital y de conocimiento para la inclusión social</a:t>
            </a:r>
            <a:endParaRPr lang="es-CO" sz="20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7AB69236-5A7D-49EB-8165-D12584333960}"/>
              </a:ext>
            </a:extLst>
          </p:cNvPr>
          <p:cNvSpPr/>
          <p:nvPr/>
        </p:nvSpPr>
        <p:spPr>
          <a:xfrm>
            <a:off x="1247122" y="3898929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90%</a:t>
            </a:r>
          </a:p>
        </p:txBody>
      </p:sp>
      <p:grpSp>
        <p:nvGrpSpPr>
          <p:cNvPr id="64" name="Group 91">
            <a:extLst>
              <a:ext uri="{FF2B5EF4-FFF2-40B4-BE49-F238E27FC236}">
                <a16:creationId xmlns:a16="http://schemas.microsoft.com/office/drawing/2014/main" xmlns="" id="{9D6C2AEA-B88D-4BEF-9E35-03C02C3C44AF}"/>
              </a:ext>
            </a:extLst>
          </p:cNvPr>
          <p:cNvGrpSpPr/>
          <p:nvPr/>
        </p:nvGrpSpPr>
        <p:grpSpPr>
          <a:xfrm>
            <a:off x="4309537" y="1632192"/>
            <a:ext cx="2809828" cy="830637"/>
            <a:chOff x="-1244524" y="1510524"/>
            <a:chExt cx="4498292" cy="1476690"/>
          </a:xfrm>
        </p:grpSpPr>
        <p:sp>
          <p:nvSpPr>
            <p:cNvPr id="65" name="TextBox 98">
              <a:extLst>
                <a:ext uri="{FF2B5EF4-FFF2-40B4-BE49-F238E27FC236}">
                  <a16:creationId xmlns:a16="http://schemas.microsoft.com/office/drawing/2014/main" xmlns="" id="{2800D98E-3056-44D9-99E0-68DA5C953855}"/>
                </a:ext>
              </a:extLst>
            </p:cNvPr>
            <p:cNvSpPr txBox="1"/>
            <p:nvPr/>
          </p:nvSpPr>
          <p:spPr>
            <a:xfrm>
              <a:off x="-1244524" y="1510524"/>
              <a:ext cx="4498292" cy="65659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66" name="TextBox 99">
              <a:extLst>
                <a:ext uri="{FF2B5EF4-FFF2-40B4-BE49-F238E27FC236}">
                  <a16:creationId xmlns:a16="http://schemas.microsoft.com/office/drawing/2014/main" xmlns="" id="{AC9EAEFD-69B4-425E-A350-5FE886D63C32}"/>
                </a:ext>
              </a:extLst>
            </p:cNvPr>
            <p:cNvSpPr txBox="1"/>
            <p:nvPr/>
          </p:nvSpPr>
          <p:spPr>
            <a:xfrm>
              <a:off x="-1244524" y="2169970"/>
              <a:ext cx="4498292" cy="81724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050" dirty="0"/>
                <a:t>Desarrollar evaluaciones de los servicios sociales que presta la SDIS.</a:t>
              </a:r>
            </a:p>
          </p:txBody>
        </p:sp>
      </p:grpSp>
      <p:grpSp>
        <p:nvGrpSpPr>
          <p:cNvPr id="67" name="Group 100">
            <a:extLst>
              <a:ext uri="{FF2B5EF4-FFF2-40B4-BE49-F238E27FC236}">
                <a16:creationId xmlns:a16="http://schemas.microsoft.com/office/drawing/2014/main" xmlns="" id="{C0C7CFBA-C6F5-4F3B-8F2A-C85E34C8C140}"/>
              </a:ext>
            </a:extLst>
          </p:cNvPr>
          <p:cNvGrpSpPr/>
          <p:nvPr/>
        </p:nvGrpSpPr>
        <p:grpSpPr>
          <a:xfrm>
            <a:off x="4309537" y="2553276"/>
            <a:ext cx="2815470" cy="821681"/>
            <a:chOff x="8921977" y="3759571"/>
            <a:chExt cx="3890427" cy="1460768"/>
          </a:xfrm>
        </p:grpSpPr>
        <p:sp>
          <p:nvSpPr>
            <p:cNvPr id="68" name="TextBox 101">
              <a:extLst>
                <a:ext uri="{FF2B5EF4-FFF2-40B4-BE49-F238E27FC236}">
                  <a16:creationId xmlns:a16="http://schemas.microsoft.com/office/drawing/2014/main" xmlns="" id="{15CAA741-0043-4D33-A879-A94EB0CBBD32}"/>
                </a:ext>
              </a:extLst>
            </p:cNvPr>
            <p:cNvSpPr txBox="1"/>
            <p:nvPr/>
          </p:nvSpPr>
          <p:spPr>
            <a:xfrm>
              <a:off x="8921977" y="3759571"/>
              <a:ext cx="3882631" cy="65659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3</a:t>
              </a:r>
            </a:p>
          </p:txBody>
        </p:sp>
        <p:sp>
          <p:nvSpPr>
            <p:cNvPr id="69" name="TextBox 102">
              <a:extLst>
                <a:ext uri="{FF2B5EF4-FFF2-40B4-BE49-F238E27FC236}">
                  <a16:creationId xmlns:a16="http://schemas.microsoft.com/office/drawing/2014/main" xmlns="" id="{95FA7891-5C8C-4C68-92B0-C1350B49D828}"/>
                </a:ext>
              </a:extLst>
            </p:cNvPr>
            <p:cNvSpPr txBox="1"/>
            <p:nvPr/>
          </p:nvSpPr>
          <p:spPr>
            <a:xfrm>
              <a:off x="8929773" y="4403095"/>
              <a:ext cx="3882631" cy="81724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050" dirty="0"/>
                <a:t> Desarrollar y promover la producción de conocimiento pertinente.</a:t>
              </a:r>
            </a:p>
          </p:txBody>
        </p:sp>
      </p:grpSp>
      <p:grpSp>
        <p:nvGrpSpPr>
          <p:cNvPr id="70" name="Group 103">
            <a:extLst>
              <a:ext uri="{FF2B5EF4-FFF2-40B4-BE49-F238E27FC236}">
                <a16:creationId xmlns:a16="http://schemas.microsoft.com/office/drawing/2014/main" xmlns="" id="{46433056-9A52-42D5-B494-F4A19F059953}"/>
              </a:ext>
            </a:extLst>
          </p:cNvPr>
          <p:cNvGrpSpPr/>
          <p:nvPr/>
        </p:nvGrpSpPr>
        <p:grpSpPr>
          <a:xfrm>
            <a:off x="4309537" y="715873"/>
            <a:ext cx="2809828" cy="830644"/>
            <a:chOff x="8921977" y="3743636"/>
            <a:chExt cx="3944816" cy="1476699"/>
          </a:xfrm>
        </p:grpSpPr>
        <p:sp>
          <p:nvSpPr>
            <p:cNvPr id="71" name="TextBox 104">
              <a:extLst>
                <a:ext uri="{FF2B5EF4-FFF2-40B4-BE49-F238E27FC236}">
                  <a16:creationId xmlns:a16="http://schemas.microsoft.com/office/drawing/2014/main" xmlns="" id="{9FE9AB75-A72A-4EFF-B168-4F831D1CCEDD}"/>
                </a:ext>
              </a:extLst>
            </p:cNvPr>
            <p:cNvSpPr txBox="1"/>
            <p:nvPr/>
          </p:nvSpPr>
          <p:spPr>
            <a:xfrm>
              <a:off x="8921977" y="3743636"/>
              <a:ext cx="3937020" cy="65659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1</a:t>
              </a:r>
            </a:p>
          </p:txBody>
        </p:sp>
        <p:sp>
          <p:nvSpPr>
            <p:cNvPr id="72" name="TextBox 105">
              <a:extLst>
                <a:ext uri="{FF2B5EF4-FFF2-40B4-BE49-F238E27FC236}">
                  <a16:creationId xmlns:a16="http://schemas.microsoft.com/office/drawing/2014/main" xmlns="" id="{7E1491F4-6ABF-40C8-A968-ED6A2F51754C}"/>
                </a:ext>
              </a:extLst>
            </p:cNvPr>
            <p:cNvSpPr txBox="1"/>
            <p:nvPr/>
          </p:nvSpPr>
          <p:spPr>
            <a:xfrm>
              <a:off x="8929772" y="4403093"/>
              <a:ext cx="3937021" cy="81724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050" dirty="0"/>
                <a:t>Fortalecer los procesos de planeación y seguimiento institucional.</a:t>
              </a:r>
            </a:p>
          </p:txBody>
        </p:sp>
      </p:grpSp>
      <p:grpSp>
        <p:nvGrpSpPr>
          <p:cNvPr id="52" name="Group 85">
            <a:extLst>
              <a:ext uri="{FF2B5EF4-FFF2-40B4-BE49-F238E27FC236}">
                <a16:creationId xmlns:a16="http://schemas.microsoft.com/office/drawing/2014/main" xmlns="" id="{8FC4024C-6361-4E41-A243-94F78D955B58}"/>
              </a:ext>
            </a:extLst>
          </p:cNvPr>
          <p:cNvGrpSpPr/>
          <p:nvPr/>
        </p:nvGrpSpPr>
        <p:grpSpPr>
          <a:xfrm>
            <a:off x="4303939" y="5429720"/>
            <a:ext cx="2815469" cy="821680"/>
            <a:chOff x="233115" y="4641812"/>
            <a:chExt cx="4508633" cy="1460763"/>
          </a:xfrm>
        </p:grpSpPr>
        <p:sp>
          <p:nvSpPr>
            <p:cNvPr id="59" name="TextBox 86">
              <a:extLst>
                <a:ext uri="{FF2B5EF4-FFF2-40B4-BE49-F238E27FC236}">
                  <a16:creationId xmlns:a16="http://schemas.microsoft.com/office/drawing/2014/main" xmlns="" id="{07B49AFA-4A69-4520-AC70-38CD24AE2825}"/>
                </a:ext>
              </a:extLst>
            </p:cNvPr>
            <p:cNvSpPr txBox="1"/>
            <p:nvPr/>
          </p:nvSpPr>
          <p:spPr>
            <a:xfrm>
              <a:off x="233115" y="4641812"/>
              <a:ext cx="4498293" cy="65658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6</a:t>
              </a:r>
            </a:p>
          </p:txBody>
        </p:sp>
        <p:sp>
          <p:nvSpPr>
            <p:cNvPr id="60" name="TextBox 87">
              <a:extLst>
                <a:ext uri="{FF2B5EF4-FFF2-40B4-BE49-F238E27FC236}">
                  <a16:creationId xmlns:a16="http://schemas.microsoft.com/office/drawing/2014/main" xmlns="" id="{F295A815-DDA4-4B4D-92ED-A01659A18D3D}"/>
                </a:ext>
              </a:extLst>
            </p:cNvPr>
            <p:cNvSpPr txBox="1"/>
            <p:nvPr/>
          </p:nvSpPr>
          <p:spPr>
            <a:xfrm>
              <a:off x="243455" y="5285333"/>
              <a:ext cx="4498293" cy="817242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050" dirty="0"/>
                <a:t>Articular las acciones de comunicaciones internas y externas de la entidad.</a:t>
              </a:r>
            </a:p>
          </p:txBody>
        </p:sp>
      </p:grpSp>
      <p:grpSp>
        <p:nvGrpSpPr>
          <p:cNvPr id="61" name="Group 88">
            <a:extLst>
              <a:ext uri="{FF2B5EF4-FFF2-40B4-BE49-F238E27FC236}">
                <a16:creationId xmlns:a16="http://schemas.microsoft.com/office/drawing/2014/main" xmlns="" id="{B6086F31-FC5A-44DC-9840-549D759D9299}"/>
              </a:ext>
            </a:extLst>
          </p:cNvPr>
          <p:cNvGrpSpPr/>
          <p:nvPr/>
        </p:nvGrpSpPr>
        <p:grpSpPr>
          <a:xfrm>
            <a:off x="4309537" y="3409890"/>
            <a:ext cx="2839710" cy="995937"/>
            <a:chOff x="-1735255" y="1378259"/>
            <a:chExt cx="5048373" cy="1770555"/>
          </a:xfrm>
        </p:grpSpPr>
        <p:sp>
          <p:nvSpPr>
            <p:cNvPr id="62" name="TextBox 89">
              <a:extLst>
                <a:ext uri="{FF2B5EF4-FFF2-40B4-BE49-F238E27FC236}">
                  <a16:creationId xmlns:a16="http://schemas.microsoft.com/office/drawing/2014/main" xmlns="" id="{133F46E0-2968-468D-966D-D7417E064EDF}"/>
                </a:ext>
              </a:extLst>
            </p:cNvPr>
            <p:cNvSpPr txBox="1"/>
            <p:nvPr/>
          </p:nvSpPr>
          <p:spPr>
            <a:xfrm>
              <a:off x="-1692162" y="1378259"/>
              <a:ext cx="5005280" cy="65659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4</a:t>
              </a:r>
            </a:p>
          </p:txBody>
        </p:sp>
        <p:sp>
          <p:nvSpPr>
            <p:cNvPr id="63" name="TextBox 90">
              <a:extLst>
                <a:ext uri="{FF2B5EF4-FFF2-40B4-BE49-F238E27FC236}">
                  <a16:creationId xmlns:a16="http://schemas.microsoft.com/office/drawing/2014/main" xmlns="" id="{BF45A1E2-E801-4329-9372-8156487AFF3F}"/>
                </a:ext>
              </a:extLst>
            </p:cNvPr>
            <p:cNvSpPr txBox="1"/>
            <p:nvPr/>
          </p:nvSpPr>
          <p:spPr>
            <a:xfrm>
              <a:off x="-1735255" y="2013750"/>
              <a:ext cx="5005280" cy="1135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050" dirty="0"/>
                <a:t>Fortalecer las tecnologías y las comunicaciones para la optimización de procesos.</a:t>
              </a:r>
            </a:p>
          </p:txBody>
        </p:sp>
      </p:grpSp>
      <p:grpSp>
        <p:nvGrpSpPr>
          <p:cNvPr id="88" name="Group 88">
            <a:extLst>
              <a:ext uri="{FF2B5EF4-FFF2-40B4-BE49-F238E27FC236}">
                <a16:creationId xmlns:a16="http://schemas.microsoft.com/office/drawing/2014/main" xmlns="" id="{BD1BCEF1-8D1D-4CA5-BCE7-C5227D74DB5E}"/>
              </a:ext>
            </a:extLst>
          </p:cNvPr>
          <p:cNvGrpSpPr/>
          <p:nvPr/>
        </p:nvGrpSpPr>
        <p:grpSpPr>
          <a:xfrm>
            <a:off x="4303939" y="4496010"/>
            <a:ext cx="2804274" cy="825842"/>
            <a:chOff x="5971538" y="394857"/>
            <a:chExt cx="3437989" cy="1413277"/>
          </a:xfrm>
        </p:grpSpPr>
        <p:sp>
          <p:nvSpPr>
            <p:cNvPr id="91" name="TextBox 89">
              <a:extLst>
                <a:ext uri="{FF2B5EF4-FFF2-40B4-BE49-F238E27FC236}">
                  <a16:creationId xmlns:a16="http://schemas.microsoft.com/office/drawing/2014/main" xmlns="" id="{4EDB4771-2A1C-4C03-90B9-AAC925BCE10E}"/>
                </a:ext>
              </a:extLst>
            </p:cNvPr>
            <p:cNvSpPr txBox="1"/>
            <p:nvPr/>
          </p:nvSpPr>
          <p:spPr>
            <a:xfrm>
              <a:off x="6008119" y="394857"/>
              <a:ext cx="3401408" cy="63204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5</a:t>
              </a:r>
            </a:p>
          </p:txBody>
        </p:sp>
        <p:sp>
          <p:nvSpPr>
            <p:cNvPr id="93" name="TextBox 90">
              <a:extLst>
                <a:ext uri="{FF2B5EF4-FFF2-40B4-BE49-F238E27FC236}">
                  <a16:creationId xmlns:a16="http://schemas.microsoft.com/office/drawing/2014/main" xmlns="" id="{E04BE817-D76A-4314-90B8-5BA008F357CA}"/>
                </a:ext>
              </a:extLst>
            </p:cNvPr>
            <p:cNvSpPr txBox="1"/>
            <p:nvPr/>
          </p:nvSpPr>
          <p:spPr>
            <a:xfrm>
              <a:off x="5971538" y="1021442"/>
              <a:ext cx="3437989" cy="78669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2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050" dirty="0"/>
                <a:t>Fortalecer la implementación del Sistema Integrado de Gestión.</a:t>
              </a: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082DF23-579D-4DC6-8F29-DA3BFD6870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5828" y="1815943"/>
            <a:ext cx="710044" cy="661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xmlns="" id="{F0A7E08B-E9CD-4955-806D-9F3677ED8FC2}"/>
              </a:ext>
            </a:extLst>
          </p:cNvPr>
          <p:cNvSpPr txBox="1">
            <a:spLocks/>
          </p:cNvSpPr>
          <p:nvPr/>
        </p:nvSpPr>
        <p:spPr>
          <a:xfrm>
            <a:off x="16404" y="138551"/>
            <a:ext cx="7886700" cy="552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xmlns="" id="{BF8C7FCB-C8B7-4836-9566-B8EABB88AD04}"/>
              </a:ext>
            </a:extLst>
          </p:cNvPr>
          <p:cNvSpPr/>
          <p:nvPr/>
        </p:nvSpPr>
        <p:spPr>
          <a:xfrm>
            <a:off x="7696916" y="1085834"/>
            <a:ext cx="997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xmlns="" id="{2791BF94-B19A-4D16-8532-002FE9FC45EE}"/>
              </a:ext>
            </a:extLst>
          </p:cNvPr>
          <p:cNvSpPr/>
          <p:nvPr/>
        </p:nvSpPr>
        <p:spPr>
          <a:xfrm>
            <a:off x="7696915" y="1998324"/>
            <a:ext cx="997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45%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xmlns="" id="{30B08C87-4A72-4F7A-964B-41A349ECC556}"/>
              </a:ext>
            </a:extLst>
          </p:cNvPr>
          <p:cNvSpPr/>
          <p:nvPr/>
        </p:nvSpPr>
        <p:spPr>
          <a:xfrm>
            <a:off x="7696914" y="2910814"/>
            <a:ext cx="997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83%</a:t>
            </a: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xmlns="" id="{1C823BCF-A675-4C83-A448-B624E8E4DBE3}"/>
              </a:ext>
            </a:extLst>
          </p:cNvPr>
          <p:cNvSpPr/>
          <p:nvPr/>
        </p:nvSpPr>
        <p:spPr>
          <a:xfrm>
            <a:off x="7696913" y="3855757"/>
            <a:ext cx="997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xmlns="" id="{BFBC1814-78F7-4733-A641-3A93579784D3}"/>
              </a:ext>
            </a:extLst>
          </p:cNvPr>
          <p:cNvSpPr/>
          <p:nvPr/>
        </p:nvSpPr>
        <p:spPr>
          <a:xfrm>
            <a:off x="7696913" y="4799996"/>
            <a:ext cx="997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69%</a:t>
            </a: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xmlns="" id="{3697F7DD-ADFB-42D0-BA36-7369B9720FF7}"/>
              </a:ext>
            </a:extLst>
          </p:cNvPr>
          <p:cNvSpPr/>
          <p:nvPr/>
        </p:nvSpPr>
        <p:spPr>
          <a:xfrm>
            <a:off x="7721357" y="5749192"/>
            <a:ext cx="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83%</a:t>
            </a:r>
          </a:p>
        </p:txBody>
      </p:sp>
    </p:spTree>
    <p:extLst>
      <p:ext uri="{BB962C8B-B14F-4D97-AF65-F5344CB8AC3E}">
        <p14:creationId xmlns:p14="http://schemas.microsoft.com/office/powerpoint/2010/main" val="3952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808"/>
            <a:ext cx="7886700" cy="601389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Plan de Acción Institucional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173281" y="1649940"/>
            <a:ext cx="4766376" cy="40126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El Plan de Acción Institucional recoge los requerimientos de todas las políticas, estrategias e iniciativas de gobierno, en materia de gestión y desempeño Institucional, de manera tal que en él se defina todo lo necesario para la consecución de los objetivos y metas institucionales.</a:t>
            </a: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49B1F0B8-1243-49AE-837E-0F543AB25684}"/>
              </a:ext>
            </a:extLst>
          </p:cNvPr>
          <p:cNvGrpSpPr/>
          <p:nvPr/>
        </p:nvGrpSpPr>
        <p:grpSpPr>
          <a:xfrm>
            <a:off x="5491134" y="1815999"/>
            <a:ext cx="3037678" cy="2799608"/>
            <a:chOff x="6055665" y="1219200"/>
            <a:chExt cx="3852912" cy="3196376"/>
          </a:xfrm>
        </p:grpSpPr>
        <p:sp>
          <p:nvSpPr>
            <p:cNvPr id="3" name="3 Pentágono"/>
            <p:cNvSpPr/>
            <p:nvPr/>
          </p:nvSpPr>
          <p:spPr bwMode="auto">
            <a:xfrm>
              <a:off x="7017535" y="1219200"/>
              <a:ext cx="1814741" cy="1359226"/>
            </a:xfrm>
            <a:custGeom>
              <a:avLst/>
              <a:gdLst>
                <a:gd name="connsiteX0" fmla="*/ 1602 w 3647006"/>
                <a:gd name="connsiteY0" fmla="*/ 0 h 2070230"/>
                <a:gd name="connsiteX1" fmla="*/ 2611892 w 3647006"/>
                <a:gd name="connsiteY1" fmla="*/ 0 h 2070230"/>
                <a:gd name="connsiteX2" fmla="*/ 3647006 w 3647006"/>
                <a:gd name="connsiteY2" fmla="*/ 1035115 h 2070230"/>
                <a:gd name="connsiteX3" fmla="*/ 2611892 w 3647006"/>
                <a:gd name="connsiteY3" fmla="*/ 2070230 h 2070230"/>
                <a:gd name="connsiteX4" fmla="*/ 1475556 w 3647006"/>
                <a:gd name="connsiteY4" fmla="*/ 2070230 h 2070230"/>
                <a:gd name="connsiteX5" fmla="*/ 1475556 w 3647006"/>
                <a:gd name="connsiteY5" fmla="*/ 691987 h 2070230"/>
                <a:gd name="connsiteX6" fmla="*/ 1602 w 3647006"/>
                <a:gd name="connsiteY6" fmla="*/ 691987 h 2070230"/>
                <a:gd name="connsiteX7" fmla="*/ 0 w 3647006"/>
                <a:gd name="connsiteY7" fmla="*/ 232306 h 2070230"/>
                <a:gd name="connsiteX8" fmla="*/ 1602 w 3647006"/>
                <a:gd name="connsiteY8" fmla="*/ 0 h 2070230"/>
                <a:gd name="connsiteX0" fmla="*/ 2585606 w 3647006"/>
                <a:gd name="connsiteY0" fmla="*/ 295627 h 2070230"/>
                <a:gd name="connsiteX1" fmla="*/ 2611892 w 3647006"/>
                <a:gd name="connsiteY1" fmla="*/ 0 h 2070230"/>
                <a:gd name="connsiteX2" fmla="*/ 3647006 w 3647006"/>
                <a:gd name="connsiteY2" fmla="*/ 1035115 h 2070230"/>
                <a:gd name="connsiteX3" fmla="*/ 2611892 w 3647006"/>
                <a:gd name="connsiteY3" fmla="*/ 2070230 h 2070230"/>
                <a:gd name="connsiteX4" fmla="*/ 1475556 w 3647006"/>
                <a:gd name="connsiteY4" fmla="*/ 2070230 h 2070230"/>
                <a:gd name="connsiteX5" fmla="*/ 1475556 w 3647006"/>
                <a:gd name="connsiteY5" fmla="*/ 691987 h 2070230"/>
                <a:gd name="connsiteX6" fmla="*/ 1602 w 3647006"/>
                <a:gd name="connsiteY6" fmla="*/ 691987 h 2070230"/>
                <a:gd name="connsiteX7" fmla="*/ 0 w 3647006"/>
                <a:gd name="connsiteY7" fmla="*/ 232306 h 2070230"/>
                <a:gd name="connsiteX8" fmla="*/ 2585606 w 3647006"/>
                <a:gd name="connsiteY8" fmla="*/ 295627 h 2070230"/>
                <a:gd name="connsiteX0" fmla="*/ 2585606 w 3647006"/>
                <a:gd name="connsiteY0" fmla="*/ 295627 h 2070230"/>
                <a:gd name="connsiteX1" fmla="*/ 2611892 w 3647006"/>
                <a:gd name="connsiteY1" fmla="*/ 0 h 2070230"/>
                <a:gd name="connsiteX2" fmla="*/ 3647006 w 3647006"/>
                <a:gd name="connsiteY2" fmla="*/ 1035115 h 2070230"/>
                <a:gd name="connsiteX3" fmla="*/ 2611892 w 3647006"/>
                <a:gd name="connsiteY3" fmla="*/ 2070230 h 2070230"/>
                <a:gd name="connsiteX4" fmla="*/ 1475556 w 3647006"/>
                <a:gd name="connsiteY4" fmla="*/ 2070230 h 2070230"/>
                <a:gd name="connsiteX5" fmla="*/ 1478138 w 3647006"/>
                <a:gd name="connsiteY5" fmla="*/ 1798036 h 2070230"/>
                <a:gd name="connsiteX6" fmla="*/ 1475556 w 3647006"/>
                <a:gd name="connsiteY6" fmla="*/ 691987 h 2070230"/>
                <a:gd name="connsiteX7" fmla="*/ 1602 w 3647006"/>
                <a:gd name="connsiteY7" fmla="*/ 691987 h 2070230"/>
                <a:gd name="connsiteX8" fmla="*/ 0 w 3647006"/>
                <a:gd name="connsiteY8" fmla="*/ 232306 h 2070230"/>
                <a:gd name="connsiteX9" fmla="*/ 2585606 w 3647006"/>
                <a:gd name="connsiteY9" fmla="*/ 295627 h 2070230"/>
                <a:gd name="connsiteX0" fmla="*/ 2585606 w 3647006"/>
                <a:gd name="connsiteY0" fmla="*/ 295627 h 2070230"/>
                <a:gd name="connsiteX1" fmla="*/ 2611892 w 3647006"/>
                <a:gd name="connsiteY1" fmla="*/ 0 h 2070230"/>
                <a:gd name="connsiteX2" fmla="*/ 3647006 w 3647006"/>
                <a:gd name="connsiteY2" fmla="*/ 1035115 h 2070230"/>
                <a:gd name="connsiteX3" fmla="*/ 2611892 w 3647006"/>
                <a:gd name="connsiteY3" fmla="*/ 2070230 h 2070230"/>
                <a:gd name="connsiteX4" fmla="*/ 2614270 w 3647006"/>
                <a:gd name="connsiteY4" fmla="*/ 1873144 h 2070230"/>
                <a:gd name="connsiteX5" fmla="*/ 1478138 w 3647006"/>
                <a:gd name="connsiteY5" fmla="*/ 1798036 h 2070230"/>
                <a:gd name="connsiteX6" fmla="*/ 1475556 w 3647006"/>
                <a:gd name="connsiteY6" fmla="*/ 691987 h 2070230"/>
                <a:gd name="connsiteX7" fmla="*/ 1602 w 3647006"/>
                <a:gd name="connsiteY7" fmla="*/ 691987 h 2070230"/>
                <a:gd name="connsiteX8" fmla="*/ 0 w 3647006"/>
                <a:gd name="connsiteY8" fmla="*/ 232306 h 2070230"/>
                <a:gd name="connsiteX9" fmla="*/ 2585606 w 3647006"/>
                <a:gd name="connsiteY9" fmla="*/ 295627 h 207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7006" h="2070230">
                  <a:moveTo>
                    <a:pt x="2585606" y="295627"/>
                  </a:moveTo>
                  <a:lnTo>
                    <a:pt x="2611892" y="0"/>
                  </a:lnTo>
                  <a:lnTo>
                    <a:pt x="3647006" y="1035115"/>
                  </a:lnTo>
                  <a:lnTo>
                    <a:pt x="2611892" y="2070230"/>
                  </a:lnTo>
                  <a:cubicBezTo>
                    <a:pt x="2612685" y="2004535"/>
                    <a:pt x="2613477" y="1938839"/>
                    <a:pt x="2614270" y="1873144"/>
                  </a:cubicBezTo>
                  <a:cubicBezTo>
                    <a:pt x="2615131" y="1782413"/>
                    <a:pt x="1477277" y="1888767"/>
                    <a:pt x="1478138" y="1798036"/>
                  </a:cubicBezTo>
                  <a:cubicBezTo>
                    <a:pt x="1477277" y="1429353"/>
                    <a:pt x="1476417" y="1060670"/>
                    <a:pt x="1475556" y="691987"/>
                  </a:cubicBezTo>
                  <a:lnTo>
                    <a:pt x="1602" y="691987"/>
                  </a:lnTo>
                  <a:lnTo>
                    <a:pt x="0" y="232306"/>
                  </a:lnTo>
                  <a:lnTo>
                    <a:pt x="2585606" y="29562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1003300" dist="355600" dir="5400000" algn="t" rotWithShape="0">
                <a:prstClr val="black">
                  <a:alpha val="65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isometricOffAxis2Top">
                <a:rot lat="19545987" lon="19677410" rev="2481444"/>
              </a:camera>
              <a:lightRig rig="soft" dir="t"/>
            </a:scene3d>
            <a:sp3d extrusionH="1016000"/>
            <a:extLst/>
          </p:spPr>
          <p:txBody>
            <a:bodyPr lIns="0" tIns="0" rIns="0" bIns="0" rtlCol="0" anchor="ctr"/>
            <a:lstStyle/>
            <a:p>
              <a:pPr algn="ctr"/>
              <a:endParaRPr lang="es-SV" sz="675" dirty="0"/>
            </a:p>
          </p:txBody>
        </p:sp>
        <p:sp>
          <p:nvSpPr>
            <p:cNvPr id="4" name="4 Rectángulo"/>
            <p:cNvSpPr/>
            <p:nvPr/>
          </p:nvSpPr>
          <p:spPr bwMode="auto">
            <a:xfrm>
              <a:off x="6486874" y="2014480"/>
              <a:ext cx="1556409" cy="1030142"/>
            </a:xfrm>
            <a:custGeom>
              <a:avLst/>
              <a:gdLst/>
              <a:ahLst/>
              <a:cxnLst/>
              <a:rect l="l" t="t" r="r" b="b"/>
              <a:pathLst>
                <a:path w="3127847" h="2070230">
                  <a:moveTo>
                    <a:pt x="0" y="0"/>
                  </a:moveTo>
                  <a:lnTo>
                    <a:pt x="3127847" y="0"/>
                  </a:lnTo>
                  <a:lnTo>
                    <a:pt x="3127847" y="2070230"/>
                  </a:lnTo>
                  <a:lnTo>
                    <a:pt x="1473957" y="2070230"/>
                  </a:lnTo>
                  <a:lnTo>
                    <a:pt x="1473957" y="998185"/>
                  </a:lnTo>
                  <a:lnTo>
                    <a:pt x="0" y="99818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03300" dist="355600" dir="5400000" algn="t" rotWithShape="0">
                <a:prstClr val="black">
                  <a:alpha val="65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isometricOffAxis2Top">
                <a:rot lat="19545987" lon="19677410" rev="2481444"/>
              </a:camera>
              <a:lightRig rig="soft" dir="t"/>
            </a:scene3d>
            <a:sp3d extrusionH="1016000"/>
            <a:extLst/>
          </p:spPr>
          <p:txBody>
            <a:bodyPr lIns="0" tIns="0" rIns="0" bIns="0" rtlCol="0" anchor="ctr"/>
            <a:lstStyle/>
            <a:p>
              <a:pPr algn="ctr"/>
              <a:endParaRPr lang="es-SV" sz="675" dirty="0"/>
            </a:p>
          </p:txBody>
        </p:sp>
        <p:sp>
          <p:nvSpPr>
            <p:cNvPr id="7" name="8 Rectángulo"/>
            <p:cNvSpPr/>
            <p:nvPr/>
          </p:nvSpPr>
          <p:spPr bwMode="auto">
            <a:xfrm>
              <a:off x="6055665" y="2756321"/>
              <a:ext cx="1556409" cy="10301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03300" dist="355600" dir="5400000" algn="t" rotWithShape="0">
                <a:prstClr val="black">
                  <a:alpha val="65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isometricOffAxis2Top">
                <a:rot lat="19545987" lon="19677410" rev="2481444"/>
              </a:camera>
              <a:lightRig rig="soft" dir="t"/>
            </a:scene3d>
            <a:sp3d extrusionH="1016000"/>
            <a:extLst/>
          </p:spPr>
          <p:txBody>
            <a:bodyPr lIns="0" tIns="0" rIns="0" bIns="0" rtlCol="0" anchor="ctr"/>
            <a:lstStyle/>
            <a:p>
              <a:pPr algn="ctr"/>
              <a:endParaRPr lang="es-SV" sz="675" dirty="0"/>
            </a:p>
          </p:txBody>
        </p:sp>
        <p:sp>
          <p:nvSpPr>
            <p:cNvPr id="13" name="18 Rectángulo"/>
            <p:cNvSpPr/>
            <p:nvPr/>
          </p:nvSpPr>
          <p:spPr>
            <a:xfrm>
              <a:off x="6136367" y="3187539"/>
              <a:ext cx="1128711" cy="13272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/>
          </p:spPr>
          <p:txBody>
            <a:bodyPr lIns="0" tIns="0" rIns="0" bIns="0" rtlCol="0" anchor="ctr"/>
            <a:lstStyle/>
            <a:p>
              <a:pPr algn="ctr"/>
              <a:r>
                <a:rPr lang="es-MX" sz="900" b="1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Plan de acción institucional </a:t>
              </a:r>
              <a:endParaRPr lang="es-SV" sz="900" b="1" cap="all" dirty="0">
                <a:solidFill>
                  <a:schemeClr val="tx1">
                    <a:lumMod val="85000"/>
                    <a:lumOff val="15000"/>
                  </a:schemeClr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6" name="18 Rectángulo"/>
            <p:cNvSpPr/>
            <p:nvPr/>
          </p:nvSpPr>
          <p:spPr>
            <a:xfrm>
              <a:off x="6612086" y="2261376"/>
              <a:ext cx="1112830" cy="20795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/>
          </p:spPr>
          <p:txBody>
            <a:bodyPr lIns="0" tIns="0" rIns="0" bIns="0" rtlCol="0" anchor="ctr"/>
            <a:lstStyle/>
            <a:p>
              <a:pPr algn="ctr"/>
              <a:r>
                <a:rPr lang="es-MX" sz="900" b="1" cap="all" dirty="0">
                  <a:solidFill>
                    <a:schemeClr val="bg1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PLAN ESTRATÉGICO</a:t>
              </a:r>
              <a:r>
                <a:rPr lang="es-MX" sz="900" b="1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</a:t>
              </a:r>
              <a:endParaRPr lang="es-SV" sz="900" b="1" cap="all" dirty="0">
                <a:solidFill>
                  <a:schemeClr val="tx1">
                    <a:lumMod val="85000"/>
                    <a:lumOff val="15000"/>
                  </a:schemeClr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7" name="18 Rectángulo"/>
            <p:cNvSpPr/>
            <p:nvPr/>
          </p:nvSpPr>
          <p:spPr>
            <a:xfrm>
              <a:off x="7724120" y="1668242"/>
              <a:ext cx="858018" cy="17803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2Top">
                <a:rot lat="19545987" lon="19677410" rev="2481444"/>
              </a:camera>
              <a:lightRig rig="soft" dir="t"/>
            </a:scene3d>
            <a:sp3d/>
          </p:spPr>
          <p:txBody>
            <a:bodyPr lIns="0" tIns="0" rIns="0" bIns="0" rtlCol="0" anchor="ctr"/>
            <a:lstStyle/>
            <a:p>
              <a:pPr algn="ctr"/>
              <a:r>
                <a:rPr lang="es-MX" sz="900" b="1" cap="all" dirty="0">
                  <a:solidFill>
                    <a:schemeClr val="bg1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PLAN DISTRITAL DE DESARROLLO</a:t>
              </a:r>
              <a:r>
                <a:rPr lang="es-MX" sz="1350" b="1" cap="all" dirty="0">
                  <a:solidFill>
                    <a:schemeClr val="bg1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</a:t>
              </a:r>
              <a:endParaRPr lang="es-SV" sz="1350" b="1" cap="all" dirty="0">
                <a:solidFill>
                  <a:schemeClr val="bg1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9205800" y="2078265"/>
              <a:ext cx="702777" cy="702962"/>
              <a:chOff x="2570822" y="2884367"/>
              <a:chExt cx="702777" cy="702962"/>
            </a:xfrm>
            <a:solidFill>
              <a:schemeClr val="accent1">
                <a:lumMod val="50000"/>
              </a:schemeClr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76" name="Teardrop 175"/>
              <p:cNvSpPr/>
              <p:nvPr/>
            </p:nvSpPr>
            <p:spPr bwMode="auto">
              <a:xfrm rot="8100000">
                <a:off x="2570822" y="2884367"/>
                <a:ext cx="702777" cy="702962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350" dirty="0">
                  <a:latin typeface="Lato Light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2651438" y="2965076"/>
                <a:ext cx="541544" cy="541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548235"/>
                  </a:solidFill>
                  <a:latin typeface="FontAwesome" pitchFamily="2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8652315" y="3000139"/>
              <a:ext cx="702777" cy="702962"/>
              <a:chOff x="2514342" y="2884367"/>
              <a:chExt cx="702777" cy="702962"/>
            </a:xfrm>
            <a:solidFill>
              <a:schemeClr val="accent1">
                <a:lumMod val="75000"/>
              </a:schemeClr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80" name="Teardrop 179"/>
              <p:cNvSpPr/>
              <p:nvPr/>
            </p:nvSpPr>
            <p:spPr bwMode="auto">
              <a:xfrm rot="8100000">
                <a:off x="2514342" y="2884367"/>
                <a:ext cx="702777" cy="702962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350" dirty="0">
                  <a:latin typeface="Lato Light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2651438" y="2965076"/>
                <a:ext cx="541544" cy="541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6A4804"/>
                  </a:solidFill>
                  <a:latin typeface="FontAwesome" pitchFamily="2" charset="0"/>
                </a:endParaRPr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>
              <a:off x="8043283" y="3712614"/>
              <a:ext cx="702777" cy="702962"/>
              <a:chOff x="2570822" y="2884367"/>
              <a:chExt cx="702777" cy="702962"/>
            </a:xfrm>
            <a:solidFill>
              <a:schemeClr val="accent1">
                <a:lumMod val="40000"/>
                <a:lumOff val="60000"/>
              </a:schemeClr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89" name="Teardrop 188"/>
              <p:cNvSpPr/>
              <p:nvPr/>
            </p:nvSpPr>
            <p:spPr bwMode="auto">
              <a:xfrm rot="8100000">
                <a:off x="2570822" y="2884367"/>
                <a:ext cx="702777" cy="702962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350" dirty="0">
                  <a:latin typeface="Lato Light"/>
                </a:endParaRPr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2651438" y="2965076"/>
                <a:ext cx="541544" cy="541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662418"/>
                  </a:solidFill>
                  <a:latin typeface="FontAwesome" pitchFamily="2" charset="0"/>
                </a:endParaRPr>
              </a:p>
            </p:txBody>
          </p:sp>
        </p:grpSp>
        <p:pic>
          <p:nvPicPr>
            <p:cNvPr id="1026" name="Picture 2" descr="Resultado de imagen para imagenes bombillo azul">
              <a:extLst>
                <a:ext uri="{FF2B5EF4-FFF2-40B4-BE49-F238E27FC236}">
                  <a16:creationId xmlns:a16="http://schemas.microsoft.com/office/drawing/2014/main" xmlns="" id="{E75E83D8-435B-4073-8E45-96983794A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880" y="2222545"/>
              <a:ext cx="494615" cy="414401"/>
            </a:xfrm>
            <a:prstGeom prst="ellipse">
              <a:avLst/>
            </a:prstGeom>
            <a:solidFill>
              <a:schemeClr val="bg1"/>
            </a:solidFill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chemeClr val="bg1">
                  <a:alpha val="22000"/>
                </a:scheme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28" name="Picture 4" descr="Resultado de imagen para imagenes check list">
              <a:extLst>
                <a:ext uri="{FF2B5EF4-FFF2-40B4-BE49-F238E27FC236}">
                  <a16:creationId xmlns:a16="http://schemas.microsoft.com/office/drawing/2014/main" xmlns="" id="{147B8536-8977-485C-ABFF-37C193559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385" y="3128421"/>
              <a:ext cx="510633" cy="4359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Resultado de imagen para imagenes herramientas azul">
              <a:extLst>
                <a:ext uri="{FF2B5EF4-FFF2-40B4-BE49-F238E27FC236}">
                  <a16:creationId xmlns:a16="http://schemas.microsoft.com/office/drawing/2014/main" xmlns="" id="{AA88700F-EE41-4666-BEF6-79BB777FA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4591" y="3862854"/>
              <a:ext cx="530853" cy="43297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55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xmlns="" id="{F0A7E08B-E9CD-4955-806D-9F3677ED8FC2}"/>
              </a:ext>
            </a:extLst>
          </p:cNvPr>
          <p:cNvSpPr txBox="1">
            <a:spLocks/>
          </p:cNvSpPr>
          <p:nvPr/>
        </p:nvSpPr>
        <p:spPr>
          <a:xfrm>
            <a:off x="16404" y="138551"/>
            <a:ext cx="7886700" cy="552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BEE4DF72-0560-48A9-9B1D-ABEB3A9AFB1B}"/>
              </a:ext>
            </a:extLst>
          </p:cNvPr>
          <p:cNvSpPr txBox="1"/>
          <p:nvPr/>
        </p:nvSpPr>
        <p:spPr>
          <a:xfrm>
            <a:off x="472230" y="3232248"/>
            <a:ext cx="293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</a:t>
            </a: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Viviendo el territorio</a:t>
            </a:r>
            <a:endParaRPr lang="es-CO" sz="2000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BE26E835-6394-4693-945D-7209580BB117}"/>
              </a:ext>
            </a:extLst>
          </p:cNvPr>
          <p:cNvSpPr/>
          <p:nvPr/>
        </p:nvSpPr>
        <p:spPr>
          <a:xfrm>
            <a:off x="1313892" y="3941214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99%</a:t>
            </a:r>
          </a:p>
        </p:txBody>
      </p:sp>
      <p:grpSp>
        <p:nvGrpSpPr>
          <p:cNvPr id="32" name="Group 88">
            <a:extLst>
              <a:ext uri="{FF2B5EF4-FFF2-40B4-BE49-F238E27FC236}">
                <a16:creationId xmlns:a16="http://schemas.microsoft.com/office/drawing/2014/main" xmlns="" id="{46220B16-C2F1-42E2-82F8-94D6ED0EAF64}"/>
              </a:ext>
            </a:extLst>
          </p:cNvPr>
          <p:cNvGrpSpPr/>
          <p:nvPr/>
        </p:nvGrpSpPr>
        <p:grpSpPr>
          <a:xfrm>
            <a:off x="4149412" y="4992518"/>
            <a:ext cx="3775461" cy="890158"/>
            <a:chOff x="332936" y="2375753"/>
            <a:chExt cx="2937088" cy="1471450"/>
          </a:xfrm>
        </p:grpSpPr>
        <p:sp>
          <p:nvSpPr>
            <p:cNvPr id="34" name="TextBox 89">
              <a:extLst>
                <a:ext uri="{FF2B5EF4-FFF2-40B4-BE49-F238E27FC236}">
                  <a16:creationId xmlns:a16="http://schemas.microsoft.com/office/drawing/2014/main" xmlns="" id="{ADC96BE5-6673-470C-8449-09E1BACCDBFA}"/>
                </a:ext>
              </a:extLst>
            </p:cNvPr>
            <p:cNvSpPr txBox="1"/>
            <p:nvPr/>
          </p:nvSpPr>
          <p:spPr>
            <a:xfrm>
              <a:off x="332936" y="2375753"/>
              <a:ext cx="2911635" cy="61051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4</a:t>
              </a:r>
            </a:p>
          </p:txBody>
        </p:sp>
        <p:sp>
          <p:nvSpPr>
            <p:cNvPr id="35" name="TextBox 90">
              <a:extLst>
                <a:ext uri="{FF2B5EF4-FFF2-40B4-BE49-F238E27FC236}">
                  <a16:creationId xmlns:a16="http://schemas.microsoft.com/office/drawing/2014/main" xmlns="" id="{6C7F74E3-7756-4A94-8283-EADD2F092401}"/>
                </a:ext>
              </a:extLst>
            </p:cNvPr>
            <p:cNvSpPr txBox="1"/>
            <p:nvPr/>
          </p:nvSpPr>
          <p:spPr>
            <a:xfrm>
              <a:off x="340732" y="3002876"/>
              <a:ext cx="2929292" cy="844327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200" dirty="0">
                  <a:cs typeface="Arial" panose="020B0604020202020204" pitchFamily="34" charset="0"/>
                </a:rPr>
                <a:t>Implementar  procesos de desarrollo de capacidades para las personas.</a:t>
              </a:r>
            </a:p>
          </p:txBody>
        </p:sp>
      </p:grpSp>
      <p:grpSp>
        <p:nvGrpSpPr>
          <p:cNvPr id="36" name="Group 91">
            <a:extLst>
              <a:ext uri="{FF2B5EF4-FFF2-40B4-BE49-F238E27FC236}">
                <a16:creationId xmlns:a16="http://schemas.microsoft.com/office/drawing/2014/main" xmlns="" id="{8DD3ABFC-0745-448E-B4E6-7CE456ADE997}"/>
              </a:ext>
            </a:extLst>
          </p:cNvPr>
          <p:cNvGrpSpPr/>
          <p:nvPr/>
        </p:nvGrpSpPr>
        <p:grpSpPr>
          <a:xfrm>
            <a:off x="4133200" y="2327353"/>
            <a:ext cx="3795585" cy="1053525"/>
            <a:chOff x="332936" y="2160017"/>
            <a:chExt cx="2937088" cy="1741494"/>
          </a:xfrm>
        </p:grpSpPr>
        <p:sp>
          <p:nvSpPr>
            <p:cNvPr id="37" name="TextBox 98">
              <a:extLst>
                <a:ext uri="{FF2B5EF4-FFF2-40B4-BE49-F238E27FC236}">
                  <a16:creationId xmlns:a16="http://schemas.microsoft.com/office/drawing/2014/main" xmlns="" id="{D52BE4E6-87B5-4D9E-81AE-F67793C346EB}"/>
                </a:ext>
              </a:extLst>
            </p:cNvPr>
            <p:cNvSpPr txBox="1"/>
            <p:nvPr/>
          </p:nvSpPr>
          <p:spPr>
            <a:xfrm>
              <a:off x="332936" y="2160017"/>
              <a:ext cx="2929292" cy="66138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38" name="TextBox 99">
              <a:extLst>
                <a:ext uri="{FF2B5EF4-FFF2-40B4-BE49-F238E27FC236}">
                  <a16:creationId xmlns:a16="http://schemas.microsoft.com/office/drawing/2014/main" xmlns="" id="{C940AD82-691A-4553-935D-7F95C7FD1558}"/>
                </a:ext>
              </a:extLst>
            </p:cNvPr>
            <p:cNvSpPr txBox="1"/>
            <p:nvPr/>
          </p:nvSpPr>
          <p:spPr>
            <a:xfrm>
              <a:off x="340732" y="2719457"/>
              <a:ext cx="2929292" cy="1182054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200" dirty="0">
                  <a:cs typeface="Arial" panose="020B0604020202020204" pitchFamily="34" charset="0"/>
                </a:rPr>
                <a:t>Fortalecer la capacidad técnica en las alcaldías locales para la formulación de proyectos de inversión social.</a:t>
              </a:r>
            </a:p>
          </p:txBody>
        </p:sp>
      </p:grpSp>
      <p:grpSp>
        <p:nvGrpSpPr>
          <p:cNvPr id="39" name="Group 100">
            <a:extLst>
              <a:ext uri="{FF2B5EF4-FFF2-40B4-BE49-F238E27FC236}">
                <a16:creationId xmlns:a16="http://schemas.microsoft.com/office/drawing/2014/main" xmlns="" id="{516F469C-C470-4364-AE2A-7B9B9BFF860A}"/>
              </a:ext>
            </a:extLst>
          </p:cNvPr>
          <p:cNvGrpSpPr/>
          <p:nvPr/>
        </p:nvGrpSpPr>
        <p:grpSpPr>
          <a:xfrm>
            <a:off x="4137247" y="3586191"/>
            <a:ext cx="3775462" cy="1125243"/>
            <a:chOff x="8819449" y="3608547"/>
            <a:chExt cx="2929292" cy="1860045"/>
          </a:xfrm>
        </p:grpSpPr>
        <p:sp>
          <p:nvSpPr>
            <p:cNvPr id="40" name="TextBox 101">
              <a:extLst>
                <a:ext uri="{FF2B5EF4-FFF2-40B4-BE49-F238E27FC236}">
                  <a16:creationId xmlns:a16="http://schemas.microsoft.com/office/drawing/2014/main" xmlns="" id="{AFE44B5F-9F57-4AE8-9F4F-B5C8D3BC9AA4}"/>
                </a:ext>
              </a:extLst>
            </p:cNvPr>
            <p:cNvSpPr txBox="1"/>
            <p:nvPr/>
          </p:nvSpPr>
          <p:spPr>
            <a:xfrm>
              <a:off x="8827228" y="3608547"/>
              <a:ext cx="2905944" cy="66138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  Objetivo 3</a:t>
              </a:r>
            </a:p>
          </p:txBody>
        </p:sp>
        <p:sp>
          <p:nvSpPr>
            <p:cNvPr id="41" name="TextBox 102">
              <a:extLst>
                <a:ext uri="{FF2B5EF4-FFF2-40B4-BE49-F238E27FC236}">
                  <a16:creationId xmlns:a16="http://schemas.microsoft.com/office/drawing/2014/main" xmlns="" id="{09597FCB-7870-4526-A5DD-2BD4922BF0DE}"/>
                </a:ext>
              </a:extLst>
            </p:cNvPr>
            <p:cNvSpPr txBox="1"/>
            <p:nvPr/>
          </p:nvSpPr>
          <p:spPr>
            <a:xfrm>
              <a:off x="8819449" y="4286538"/>
              <a:ext cx="2929292" cy="11820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050" dirty="0">
                  <a:solidFill>
                    <a:srgbClr val="003E65"/>
                  </a:solidFill>
                  <a:cs typeface="Arial" panose="020B0604020202020204" pitchFamily="34" charset="0"/>
                </a:rPr>
                <a:t> </a:t>
              </a:r>
              <a:r>
                <a:rPr lang="es-CO" sz="1200" dirty="0">
                  <a:cs typeface="Arial" panose="020B0604020202020204" pitchFamily="34" charset="0"/>
                </a:rPr>
                <a:t>Identificar y atender personas para enfrentar situaciones sociales imprevistas o generadas por efectos del cambio climático.</a:t>
              </a:r>
            </a:p>
          </p:txBody>
        </p:sp>
      </p:grpSp>
      <p:pic>
        <p:nvPicPr>
          <p:cNvPr id="42" name="Picture 2" descr="Resultado de imagen para seÃ±al ayuda humanitaria ">
            <a:extLst>
              <a:ext uri="{FF2B5EF4-FFF2-40B4-BE49-F238E27FC236}">
                <a16:creationId xmlns:a16="http://schemas.microsoft.com/office/drawing/2014/main" xmlns="" id="{652C80BF-533F-4C0E-B9A1-820985D9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6" y="2002574"/>
            <a:ext cx="1173608" cy="1066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43" name="Grupo 42">
            <a:extLst>
              <a:ext uri="{FF2B5EF4-FFF2-40B4-BE49-F238E27FC236}">
                <a16:creationId xmlns:a16="http://schemas.microsoft.com/office/drawing/2014/main" xmlns="" id="{B1730069-D0A7-46AC-A4A5-231C5966CBDF}"/>
              </a:ext>
            </a:extLst>
          </p:cNvPr>
          <p:cNvGrpSpPr/>
          <p:nvPr/>
        </p:nvGrpSpPr>
        <p:grpSpPr>
          <a:xfrm>
            <a:off x="4106645" y="1017596"/>
            <a:ext cx="3800226" cy="915911"/>
            <a:chOff x="4106645" y="1017596"/>
            <a:chExt cx="3800226" cy="915911"/>
          </a:xfrm>
        </p:grpSpPr>
        <p:sp>
          <p:nvSpPr>
            <p:cNvPr id="44" name="TextBox 105">
              <a:extLst>
                <a:ext uri="{FF2B5EF4-FFF2-40B4-BE49-F238E27FC236}">
                  <a16:creationId xmlns:a16="http://schemas.microsoft.com/office/drawing/2014/main" xmlns="" id="{C7DC3CC9-F924-4BB1-BEC4-9536E1EC419E}"/>
                </a:ext>
              </a:extLst>
            </p:cNvPr>
            <p:cNvSpPr txBox="1"/>
            <p:nvPr/>
          </p:nvSpPr>
          <p:spPr>
            <a:xfrm>
              <a:off x="4111286" y="1422729"/>
              <a:ext cx="3795585" cy="51077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es-CO" sz="1200" dirty="0">
                  <a:solidFill>
                    <a:srgbClr val="003E65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 </a:t>
              </a:r>
              <a:r>
                <a:rPr lang="es-CO" sz="1200" dirty="0">
                  <a:solidFill>
                    <a:schemeClr val="bg1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Fortalecer la gestión en los espacios de coordinación y articulación  intersectorial.</a:t>
              </a:r>
            </a:p>
          </p:txBody>
        </p:sp>
        <p:sp>
          <p:nvSpPr>
            <p:cNvPr id="45" name="TextBox 98">
              <a:extLst>
                <a:ext uri="{FF2B5EF4-FFF2-40B4-BE49-F238E27FC236}">
                  <a16:creationId xmlns:a16="http://schemas.microsoft.com/office/drawing/2014/main" xmlns="" id="{2E373790-29AC-4C56-9F4F-854A95C52E76}"/>
                </a:ext>
              </a:extLst>
            </p:cNvPr>
            <p:cNvSpPr txBox="1"/>
            <p:nvPr/>
          </p:nvSpPr>
          <p:spPr>
            <a:xfrm>
              <a:off x="4106645" y="1017596"/>
              <a:ext cx="378551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Objetivo 1</a:t>
              </a:r>
            </a:p>
          </p:txBody>
        </p:sp>
      </p:grp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DA47B81A-FC5B-4C6D-A22F-8C56EAD1CE58}"/>
              </a:ext>
            </a:extLst>
          </p:cNvPr>
          <p:cNvSpPr/>
          <p:nvPr/>
        </p:nvSpPr>
        <p:spPr>
          <a:xfrm>
            <a:off x="8030745" y="1417706"/>
            <a:ext cx="997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xmlns="" id="{68C5E08B-B172-40DB-A73A-D30E6D905B97}"/>
              </a:ext>
            </a:extLst>
          </p:cNvPr>
          <p:cNvSpPr/>
          <p:nvPr/>
        </p:nvSpPr>
        <p:spPr>
          <a:xfrm>
            <a:off x="8030745" y="2727463"/>
            <a:ext cx="997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E2038660-E22E-44D9-B8B4-0D844DA51CCB}"/>
              </a:ext>
            </a:extLst>
          </p:cNvPr>
          <p:cNvSpPr/>
          <p:nvPr/>
        </p:nvSpPr>
        <p:spPr>
          <a:xfrm>
            <a:off x="8035090" y="4068171"/>
            <a:ext cx="997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98%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293956B6-6DB9-4D04-AFF0-9526BBD04DBE}"/>
              </a:ext>
            </a:extLst>
          </p:cNvPr>
          <p:cNvSpPr/>
          <p:nvPr/>
        </p:nvSpPr>
        <p:spPr>
          <a:xfrm>
            <a:off x="8030744" y="5349796"/>
            <a:ext cx="997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8864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19225" y="2683662"/>
            <a:ext cx="5915025" cy="461832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es-CO" sz="600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de los Procesos</a:t>
            </a:r>
          </a:p>
        </p:txBody>
      </p:sp>
    </p:spTree>
    <p:extLst>
      <p:ext uri="{BB962C8B-B14F-4D97-AF65-F5344CB8AC3E}">
        <p14:creationId xmlns:p14="http://schemas.microsoft.com/office/powerpoint/2010/main" val="36985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9975" y="2204777"/>
            <a:ext cx="8456450" cy="1899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CO" sz="2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La gestión de procesos corresponde a aquellos indicadores que monitorear las actividades de los </a:t>
            </a:r>
            <a:r>
              <a:rPr lang="es-CO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procesos institucionales </a:t>
            </a:r>
            <a:r>
              <a:rPr lang="es-CO" sz="2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de la Secretaría Distrital de Integración Social.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73837"/>
            <a:ext cx="5915025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de procesos de la SDIS</a:t>
            </a:r>
          </a:p>
        </p:txBody>
      </p:sp>
    </p:spTree>
    <p:extLst>
      <p:ext uri="{BB962C8B-B14F-4D97-AF65-F5344CB8AC3E}">
        <p14:creationId xmlns:p14="http://schemas.microsoft.com/office/powerpoint/2010/main" val="25680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56105"/>
            <a:ext cx="8066203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Ejecución componente gestión de procesos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069B8AC4-5D1F-4B7C-A29A-3CC308268D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17323"/>
              </p:ext>
            </p:extLst>
          </p:nvPr>
        </p:nvGraphicFramePr>
        <p:xfrm>
          <a:off x="-53790" y="717937"/>
          <a:ext cx="9063318" cy="44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B1882038-361B-4F6C-BB76-3205F5B26501}"/>
              </a:ext>
            </a:extLst>
          </p:cNvPr>
          <p:cNvSpPr/>
          <p:nvPr/>
        </p:nvSpPr>
        <p:spPr>
          <a:xfrm>
            <a:off x="599082" y="5476297"/>
            <a:ext cx="2009775" cy="82867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2 Procesos</a:t>
            </a:r>
          </a:p>
          <a:p>
            <a:pPr algn="ctr"/>
            <a:r>
              <a:rPr lang="es-ES" dirty="0">
                <a:latin typeface="Arial Rounded MT Bold" panose="020F0704030504030204" pitchFamily="34" charset="0"/>
              </a:rPr>
              <a:t>Igual a 100%</a:t>
            </a:r>
            <a:endParaRPr lang="es-CO" dirty="0">
              <a:latin typeface="Arial Rounded MT Bold" panose="020F070403050403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D60B67C1-2EBF-468E-BB22-02ECF8E3A095}"/>
              </a:ext>
            </a:extLst>
          </p:cNvPr>
          <p:cNvSpPr/>
          <p:nvPr/>
        </p:nvSpPr>
        <p:spPr>
          <a:xfrm>
            <a:off x="3327755" y="5476297"/>
            <a:ext cx="2009775" cy="8286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5 Procesos</a:t>
            </a:r>
          </a:p>
          <a:p>
            <a:pPr algn="ctr"/>
            <a:r>
              <a:rPr lang="es-ES" dirty="0">
                <a:latin typeface="Arial Rounded MT Bold" panose="020F0704030504030204" pitchFamily="34" charset="0"/>
              </a:rPr>
              <a:t>Entre 90-99%</a:t>
            </a:r>
            <a:endParaRPr lang="es-CO" dirty="0">
              <a:latin typeface="Arial Rounded MT Bold" panose="020F070403050403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D8F16BF6-0865-4F26-9646-95F736D60333}"/>
              </a:ext>
            </a:extLst>
          </p:cNvPr>
          <p:cNvSpPr/>
          <p:nvPr/>
        </p:nvSpPr>
        <p:spPr>
          <a:xfrm>
            <a:off x="6056428" y="5476298"/>
            <a:ext cx="2216715" cy="828675"/>
          </a:xfrm>
          <a:prstGeom prst="roundRect">
            <a:avLst/>
          </a:prstGeom>
          <a:solidFill>
            <a:srgbClr val="B17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 Procesos</a:t>
            </a:r>
          </a:p>
          <a:p>
            <a:pPr algn="ctr"/>
            <a:r>
              <a:rPr lang="es-ES" dirty="0">
                <a:latin typeface="Arial Rounded MT Bold" panose="020F0704030504030204" pitchFamily="34" charset="0"/>
              </a:rPr>
              <a:t>Menor al 89%</a:t>
            </a:r>
            <a:endParaRPr lang="es-CO" dirty="0">
              <a:latin typeface="Arial Rounded MT Bold" panose="020F07040305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E95970F2-F5F3-42CD-AA5C-852FFA19FFD1}"/>
              </a:ext>
            </a:extLst>
          </p:cNvPr>
          <p:cNvSpPr/>
          <p:nvPr/>
        </p:nvSpPr>
        <p:spPr>
          <a:xfrm>
            <a:off x="0" y="6384148"/>
            <a:ext cx="8273143" cy="476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ES" sz="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Nota: No se relaciona el proceso “Gestión de infraestructura física” ya que sus indicadores tienen periodicidad anual y los procesos Planeación estratégica y Diseño e innovación de los servicios sociales se encuentran en la etapa de formulación de indicadores de gestión.</a:t>
            </a:r>
            <a:endParaRPr lang="es-CO" sz="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r">
              <a:lnSpc>
                <a:spcPct val="107000"/>
              </a:lnSpc>
            </a:pPr>
            <a:r>
              <a:rPr lang="es-CO" sz="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Corte de la información: 30 de junio de 2019</a:t>
            </a:r>
          </a:p>
        </p:txBody>
      </p:sp>
    </p:spTree>
    <p:extLst>
      <p:ext uri="{BB962C8B-B14F-4D97-AF65-F5344CB8AC3E}">
        <p14:creationId xmlns:p14="http://schemas.microsoft.com/office/powerpoint/2010/main" val="37443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45797" y="2267116"/>
            <a:ext cx="5915025" cy="2323767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es-CO" sz="600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-Decreto 612 de 2018- MIPG</a:t>
            </a:r>
          </a:p>
        </p:txBody>
      </p:sp>
    </p:spTree>
    <p:extLst>
      <p:ext uri="{BB962C8B-B14F-4D97-AF65-F5344CB8AC3E}">
        <p14:creationId xmlns:p14="http://schemas.microsoft.com/office/powerpoint/2010/main" val="35159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108E6E5A-989C-4B10-8959-04517785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2272"/>
            <a:ext cx="7721030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-Decreto 612 de 2018- MIPG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4CD75FF-B892-402F-999A-44D233F035E4}"/>
              </a:ext>
            </a:extLst>
          </p:cNvPr>
          <p:cNvSpPr/>
          <p:nvPr/>
        </p:nvSpPr>
        <p:spPr>
          <a:xfrm>
            <a:off x="114270" y="1569928"/>
            <a:ext cx="89154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El Decreto 612 de 2018 establece las “directrices para la Integración de los </a:t>
            </a:r>
            <a:r>
              <a:rPr lang="es-CO" sz="3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12 planes institucionales y estratégicos</a:t>
            </a:r>
            <a:r>
              <a:rPr lang="es-C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al Plan de Acción por parte de las entidades del Estado” atributo del Modelo Integrado de Planeación y Gestión –MIPG y que conlleva a la consecución de metas y objetivos de la Secretaría de Integración Social. </a:t>
            </a:r>
          </a:p>
        </p:txBody>
      </p:sp>
    </p:spTree>
    <p:extLst>
      <p:ext uri="{BB962C8B-B14F-4D97-AF65-F5344CB8AC3E}">
        <p14:creationId xmlns:p14="http://schemas.microsoft.com/office/powerpoint/2010/main" val="35137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>
            <a:extLst>
              <a:ext uri="{FF2B5EF4-FFF2-40B4-BE49-F238E27FC236}">
                <a16:creationId xmlns:a16="http://schemas.microsoft.com/office/drawing/2014/main" xmlns="" id="{E0D3C890-1497-4B2E-9DD5-B9B844E0B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086"/>
            <a:ext cx="7721030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-Decreto 612 de 2018- MIPG</a:t>
            </a:r>
            <a:endParaRPr lang="es-CO" sz="2850" b="1" dirty="0">
              <a:solidFill>
                <a:srgbClr val="003E65"/>
              </a:solidFill>
              <a:latin typeface="Arial Rounded MT Bold" panose="020F0704030504030204" pitchFamily="34" charset="0"/>
              <a:ea typeface="ＭＳ Ｐゴシック" charset="-128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37D6C7A9-2BF3-4FFF-AEB2-EA0121FA9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132850"/>
              </p:ext>
            </p:extLst>
          </p:nvPr>
        </p:nvGraphicFramePr>
        <p:xfrm>
          <a:off x="101600" y="1014184"/>
          <a:ext cx="8959396" cy="429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0881E73A-D6D7-4F0E-9C6E-9B17AA60A10C}"/>
              </a:ext>
            </a:extLst>
          </p:cNvPr>
          <p:cNvSpPr/>
          <p:nvPr/>
        </p:nvSpPr>
        <p:spPr>
          <a:xfrm>
            <a:off x="713382" y="5429477"/>
            <a:ext cx="2009775" cy="82867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3 Planes</a:t>
            </a:r>
          </a:p>
          <a:p>
            <a:pPr algn="ctr"/>
            <a:r>
              <a:rPr lang="es-ES" dirty="0">
                <a:latin typeface="Arial Rounded MT Bold" panose="020F0704030504030204" pitchFamily="34" charset="0"/>
              </a:rPr>
              <a:t>Mayor al 100%</a:t>
            </a:r>
            <a:endParaRPr lang="es-CO" dirty="0">
              <a:latin typeface="Arial Rounded MT Bold" panose="020F070403050403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5BDC6217-7F17-41AD-9498-8F71E68CC325}"/>
              </a:ext>
            </a:extLst>
          </p:cNvPr>
          <p:cNvSpPr/>
          <p:nvPr/>
        </p:nvSpPr>
        <p:spPr>
          <a:xfrm>
            <a:off x="3442055" y="5429477"/>
            <a:ext cx="2009775" cy="8286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8 Planes</a:t>
            </a:r>
          </a:p>
          <a:p>
            <a:pPr algn="ctr"/>
            <a:r>
              <a:rPr lang="es-ES" dirty="0">
                <a:latin typeface="Arial Rounded MT Bold" panose="020F0704030504030204" pitchFamily="34" charset="0"/>
              </a:rPr>
              <a:t>Igual al 100%</a:t>
            </a:r>
            <a:endParaRPr lang="es-CO" dirty="0">
              <a:latin typeface="Arial Rounded MT Bold" panose="020F070403050403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ED741D45-6CB0-440A-BE3E-5F89A7F1D58E}"/>
              </a:ext>
            </a:extLst>
          </p:cNvPr>
          <p:cNvSpPr/>
          <p:nvPr/>
        </p:nvSpPr>
        <p:spPr>
          <a:xfrm>
            <a:off x="6170728" y="5429478"/>
            <a:ext cx="2009775" cy="828675"/>
          </a:xfrm>
          <a:prstGeom prst="roundRect">
            <a:avLst/>
          </a:prstGeom>
          <a:solidFill>
            <a:srgbClr val="B17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 Plan</a:t>
            </a:r>
          </a:p>
          <a:p>
            <a:pPr algn="ctr"/>
            <a:r>
              <a:rPr lang="es-ES" dirty="0">
                <a:latin typeface="Arial Rounded MT Bold" panose="020F0704030504030204" pitchFamily="34" charset="0"/>
              </a:rPr>
              <a:t>Menor a 100%</a:t>
            </a:r>
            <a:endParaRPr lang="es-CO" dirty="0">
              <a:latin typeface="Arial Rounded MT Bold" panose="020F07040305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90AA5523-342F-45BB-BE5A-C3FA5C0BBAA9}"/>
              </a:ext>
            </a:extLst>
          </p:cNvPr>
          <p:cNvSpPr/>
          <p:nvPr/>
        </p:nvSpPr>
        <p:spPr>
          <a:xfrm>
            <a:off x="52251" y="6471512"/>
            <a:ext cx="9039497" cy="376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ES" sz="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Nota: Además de los planes definidos en el Decreto 612 de 2017, la entidad formuló acciones relacionadas con MIPG y Participación ciudadana.</a:t>
            </a:r>
            <a:endParaRPr lang="es-CO" sz="9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CO" sz="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Corte de la información: 30 de junio de 2019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925CBB95-B31B-485B-9DB1-D601C6FC5A19}"/>
              </a:ext>
            </a:extLst>
          </p:cNvPr>
          <p:cNvSpPr/>
          <p:nvPr/>
        </p:nvSpPr>
        <p:spPr>
          <a:xfrm>
            <a:off x="241894" y="4216657"/>
            <a:ext cx="1673992" cy="891626"/>
          </a:xfrm>
          <a:prstGeom prst="roundRect">
            <a:avLst/>
          </a:prstGeom>
          <a:solidFill>
            <a:srgbClr val="FCEBE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s-CO" sz="1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Avance institucional </a:t>
            </a:r>
            <a:r>
              <a:rPr lang="es-CO" sz="2000" b="1" dirty="0">
                <a:solidFill>
                  <a:schemeClr val="dk1"/>
                </a:solidFill>
                <a:latin typeface="Arial Rounded MT Bold" panose="020F0704030504030204" pitchFamily="34" charset="0"/>
              </a:rPr>
              <a:t>99,8%</a:t>
            </a:r>
          </a:p>
        </p:txBody>
      </p:sp>
    </p:spTree>
    <p:extLst>
      <p:ext uri="{BB962C8B-B14F-4D97-AF65-F5344CB8AC3E}">
        <p14:creationId xmlns:p14="http://schemas.microsoft.com/office/powerpoint/2010/main" val="17020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DF59129-D749-4F74-945D-B6BBA213C46C}"/>
              </a:ext>
            </a:extLst>
          </p:cNvPr>
          <p:cNvSpPr txBox="1"/>
          <p:nvPr/>
        </p:nvSpPr>
        <p:spPr>
          <a:xfrm>
            <a:off x="1357223" y="1399252"/>
            <a:ext cx="6923009" cy="919401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Elaborar y/o actualizar instrumentos archivísticos de los objetivos del plan establecido </a:t>
            </a:r>
            <a:r>
              <a:rPr lang="es-CO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75%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Realizar visitas de seguimiento, control y evaluación a las Tablas de Retención Documental de la entidad.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138%</a:t>
            </a:r>
            <a:endParaRPr lang="es-CO" sz="1200" b="1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E0D5A30-59F4-48C6-B3D6-7811C00BC31F}"/>
              </a:ext>
            </a:extLst>
          </p:cNvPr>
          <p:cNvSpPr txBox="1"/>
          <p:nvPr/>
        </p:nvSpPr>
        <p:spPr>
          <a:xfrm>
            <a:off x="278652" y="3113728"/>
            <a:ext cx="6984345" cy="306467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Reportes de control del PAA mensual </a:t>
            </a:r>
            <a:r>
              <a:rPr lang="es-CO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E0C5A4F-3B3E-421E-961D-899D14F141F8}"/>
              </a:ext>
            </a:extLst>
          </p:cNvPr>
          <p:cNvSpPr txBox="1"/>
          <p:nvPr/>
        </p:nvSpPr>
        <p:spPr>
          <a:xfrm>
            <a:off x="1387339" y="4253274"/>
            <a:ext cx="6862776" cy="510778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Proveer las vacantes temporales y definitivas de la Entidad </a:t>
            </a:r>
            <a:r>
              <a:rPr lang="es-CO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Proveer las vacantes temporales y definitivas de la Entidad declaradas desiertas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 </a:t>
            </a:r>
            <a:endParaRPr lang="es-CO" sz="1200" b="1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8B9AC388-323A-40DE-8F16-12D575A8FF91}"/>
              </a:ext>
            </a:extLst>
          </p:cNvPr>
          <p:cNvSpPr txBox="1"/>
          <p:nvPr/>
        </p:nvSpPr>
        <p:spPr>
          <a:xfrm>
            <a:off x="136984" y="2771059"/>
            <a:ext cx="3003258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600" b="1" i="0" u="none" strike="noStrike" spc="0" baseline="0">
                <a:solidFill>
                  <a:srgbClr val="0070C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CO" dirty="0"/>
              <a:t>Plan Anual de Adquisiciones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A9C2E155-0ADD-4FB4-B00B-E370CDC23448}"/>
              </a:ext>
            </a:extLst>
          </p:cNvPr>
          <p:cNvSpPr txBox="1"/>
          <p:nvPr/>
        </p:nvSpPr>
        <p:spPr>
          <a:xfrm>
            <a:off x="1357223" y="3889919"/>
            <a:ext cx="278428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i="0" u="none" strike="noStrike" spc="0" baseline="0">
                <a:solidFill>
                  <a:srgbClr val="0070C0"/>
                </a:solidFill>
                <a:latin typeface="Arial Rounded MT Bold" panose="020F0704030504030204" pitchFamily="34" charset="0"/>
              </a:defRPr>
            </a:lvl1pPr>
          </a:lstStyle>
          <a:p>
            <a:pPr algn="l"/>
            <a:r>
              <a:rPr lang="es-CO" dirty="0"/>
              <a:t>Plan Anual de Vacantes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928DB284-A23A-47CB-9B86-055342365CA6}"/>
              </a:ext>
            </a:extLst>
          </p:cNvPr>
          <p:cNvGrpSpPr/>
          <p:nvPr/>
        </p:nvGrpSpPr>
        <p:grpSpPr>
          <a:xfrm>
            <a:off x="278652" y="3902585"/>
            <a:ext cx="1184914" cy="1165860"/>
            <a:chOff x="663360" y="4994837"/>
            <a:chExt cx="1143000" cy="1165860"/>
          </a:xfrm>
        </p:grpSpPr>
        <p:sp>
          <p:nvSpPr>
            <p:cNvPr id="19" name="Círculo: vacío 18">
              <a:extLst>
                <a:ext uri="{FF2B5EF4-FFF2-40B4-BE49-F238E27FC236}">
                  <a16:creationId xmlns:a16="http://schemas.microsoft.com/office/drawing/2014/main" xmlns="" id="{13EC5743-ACB3-45D0-BF56-6943B09A5B3B}"/>
                </a:ext>
              </a:extLst>
            </p:cNvPr>
            <p:cNvSpPr/>
            <p:nvPr/>
          </p:nvSpPr>
          <p:spPr>
            <a:xfrm>
              <a:off x="663360" y="4994837"/>
              <a:ext cx="1143000" cy="1165860"/>
            </a:xfrm>
            <a:prstGeom prst="donut">
              <a:avLst>
                <a:gd name="adj" fmla="val 112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xmlns="" id="{B9172384-1CD4-42E9-A40B-734B8B92D8CF}"/>
                </a:ext>
              </a:extLst>
            </p:cNvPr>
            <p:cNvSpPr txBox="1"/>
            <p:nvPr/>
          </p:nvSpPr>
          <p:spPr>
            <a:xfrm>
              <a:off x="663360" y="5381559"/>
              <a:ext cx="113880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50" b="1" dirty="0">
                  <a:solidFill>
                    <a:schemeClr val="accent4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100%</a:t>
              </a:r>
            </a:p>
          </p:txBody>
        </p:sp>
      </p:grpSp>
      <p:sp>
        <p:nvSpPr>
          <p:cNvPr id="26" name="Título 1">
            <a:extLst>
              <a:ext uri="{FF2B5EF4-FFF2-40B4-BE49-F238E27FC236}">
                <a16:creationId xmlns:a16="http://schemas.microsoft.com/office/drawing/2014/main" xmlns="" id="{ADBA5C6A-203A-489B-9D23-EC8A0AE6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02" y="265811"/>
            <a:ext cx="7721030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-Decreto 612 de 2018- MIPG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9335FA1-F05D-4ACF-BADF-B66BD7A2F59A}"/>
              </a:ext>
            </a:extLst>
          </p:cNvPr>
          <p:cNvSpPr/>
          <p:nvPr/>
        </p:nvSpPr>
        <p:spPr>
          <a:xfrm>
            <a:off x="1302629" y="1052321"/>
            <a:ext cx="5168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O" sz="16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Plan Institucional de Archivos de la Entidad PINAR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xmlns="" id="{B92A88C0-7E31-444A-B9C9-30FD5C225487}"/>
              </a:ext>
            </a:extLst>
          </p:cNvPr>
          <p:cNvGrpSpPr/>
          <p:nvPr/>
        </p:nvGrpSpPr>
        <p:grpSpPr>
          <a:xfrm>
            <a:off x="7141428" y="2644004"/>
            <a:ext cx="1143000" cy="1165860"/>
            <a:chOff x="663360" y="4994837"/>
            <a:chExt cx="1143000" cy="1165860"/>
          </a:xfrm>
        </p:grpSpPr>
        <p:sp>
          <p:nvSpPr>
            <p:cNvPr id="28" name="Círculo: vacío 27">
              <a:extLst>
                <a:ext uri="{FF2B5EF4-FFF2-40B4-BE49-F238E27FC236}">
                  <a16:creationId xmlns:a16="http://schemas.microsoft.com/office/drawing/2014/main" xmlns="" id="{D44BF0FB-FBAC-4D46-8ACC-9A2D4946A909}"/>
                </a:ext>
              </a:extLst>
            </p:cNvPr>
            <p:cNvSpPr/>
            <p:nvPr/>
          </p:nvSpPr>
          <p:spPr>
            <a:xfrm>
              <a:off x="663360" y="4994837"/>
              <a:ext cx="1143000" cy="1165860"/>
            </a:xfrm>
            <a:prstGeom prst="donut">
              <a:avLst>
                <a:gd name="adj" fmla="val 112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xmlns="" id="{269E1961-1C3A-47B3-B93F-D611CD336BD3}"/>
                </a:ext>
              </a:extLst>
            </p:cNvPr>
            <p:cNvSpPr txBox="1"/>
            <p:nvPr/>
          </p:nvSpPr>
          <p:spPr>
            <a:xfrm>
              <a:off x="663360" y="5381559"/>
              <a:ext cx="113880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50" b="1" dirty="0">
                  <a:solidFill>
                    <a:schemeClr val="accent4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100%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7566080E-6536-4AFE-A8B1-F09763D6B339}"/>
              </a:ext>
            </a:extLst>
          </p:cNvPr>
          <p:cNvGrpSpPr/>
          <p:nvPr/>
        </p:nvGrpSpPr>
        <p:grpSpPr>
          <a:xfrm>
            <a:off x="278652" y="1293974"/>
            <a:ext cx="1143000" cy="1165860"/>
            <a:chOff x="663360" y="4994837"/>
            <a:chExt cx="1143000" cy="1165860"/>
          </a:xfrm>
        </p:grpSpPr>
        <p:sp>
          <p:nvSpPr>
            <p:cNvPr id="31" name="Círculo: vacío 30">
              <a:extLst>
                <a:ext uri="{FF2B5EF4-FFF2-40B4-BE49-F238E27FC236}">
                  <a16:creationId xmlns:a16="http://schemas.microsoft.com/office/drawing/2014/main" xmlns="" id="{2602C223-956A-4C50-A15E-743539E51D59}"/>
                </a:ext>
              </a:extLst>
            </p:cNvPr>
            <p:cNvSpPr/>
            <p:nvPr/>
          </p:nvSpPr>
          <p:spPr>
            <a:xfrm>
              <a:off x="663360" y="4994837"/>
              <a:ext cx="1143000" cy="1165860"/>
            </a:xfrm>
            <a:prstGeom prst="donut">
              <a:avLst>
                <a:gd name="adj" fmla="val 112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xmlns="" id="{2DEACAAF-0BDA-4E78-8A5B-DFFD2829B9A7}"/>
                </a:ext>
              </a:extLst>
            </p:cNvPr>
            <p:cNvSpPr txBox="1"/>
            <p:nvPr/>
          </p:nvSpPr>
          <p:spPr>
            <a:xfrm>
              <a:off x="663360" y="5381559"/>
              <a:ext cx="113880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50" b="1" dirty="0">
                  <a:solidFill>
                    <a:schemeClr val="accent4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107%</a:t>
              </a:r>
            </a:p>
          </p:txBody>
        </p: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4C989339-6827-46A9-B98E-B601227608F7}"/>
              </a:ext>
            </a:extLst>
          </p:cNvPr>
          <p:cNvSpPr txBox="1"/>
          <p:nvPr/>
        </p:nvSpPr>
        <p:spPr>
          <a:xfrm>
            <a:off x="278652" y="5668070"/>
            <a:ext cx="6862777" cy="306467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Levantar las necesidades de las dependencias de la Entidad </a:t>
            </a:r>
            <a:r>
              <a:rPr lang="es-CO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1941D214-A3DA-4225-AA8C-70835079F73D}"/>
              </a:ext>
            </a:extLst>
          </p:cNvPr>
          <p:cNvSpPr txBox="1"/>
          <p:nvPr/>
        </p:nvSpPr>
        <p:spPr>
          <a:xfrm>
            <a:off x="278652" y="5331979"/>
            <a:ext cx="5854781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i="0" u="none" strike="noStrike" spc="0" baseline="0">
                <a:solidFill>
                  <a:srgbClr val="0070C0"/>
                </a:solidFill>
                <a:latin typeface="Arial Rounded MT Bold" panose="020F0704030504030204" pitchFamily="34" charset="0"/>
              </a:defRPr>
            </a:lvl1pPr>
          </a:lstStyle>
          <a:p>
            <a:pPr algn="l"/>
            <a:r>
              <a:rPr lang="es-CO" dirty="0"/>
              <a:t>Plan Anual de Previsión de Recursos Humanos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xmlns="" id="{4989D8D0-85AD-4F78-B296-996C5A0F2298}"/>
              </a:ext>
            </a:extLst>
          </p:cNvPr>
          <p:cNvGrpSpPr/>
          <p:nvPr/>
        </p:nvGrpSpPr>
        <p:grpSpPr>
          <a:xfrm>
            <a:off x="7107115" y="5085140"/>
            <a:ext cx="1143000" cy="1165860"/>
            <a:chOff x="663360" y="4994837"/>
            <a:chExt cx="1143000" cy="1165860"/>
          </a:xfrm>
        </p:grpSpPr>
        <p:sp>
          <p:nvSpPr>
            <p:cNvPr id="36" name="Círculo: vacío 35">
              <a:extLst>
                <a:ext uri="{FF2B5EF4-FFF2-40B4-BE49-F238E27FC236}">
                  <a16:creationId xmlns:a16="http://schemas.microsoft.com/office/drawing/2014/main" xmlns="" id="{A18D1531-F498-4A37-BFF7-F749E3BA6CEB}"/>
                </a:ext>
              </a:extLst>
            </p:cNvPr>
            <p:cNvSpPr/>
            <p:nvPr/>
          </p:nvSpPr>
          <p:spPr>
            <a:xfrm>
              <a:off x="663360" y="4994837"/>
              <a:ext cx="1143000" cy="1165860"/>
            </a:xfrm>
            <a:prstGeom prst="donut">
              <a:avLst>
                <a:gd name="adj" fmla="val 112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xmlns="" id="{C432DCF7-0FE5-4E23-8A51-324A66641B26}"/>
                </a:ext>
              </a:extLst>
            </p:cNvPr>
            <p:cNvSpPr txBox="1"/>
            <p:nvPr/>
          </p:nvSpPr>
          <p:spPr>
            <a:xfrm>
              <a:off x="663360" y="5381559"/>
              <a:ext cx="113880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50" b="1" dirty="0">
                  <a:solidFill>
                    <a:schemeClr val="accent4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6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E0D5A30-59F4-48C6-B3D6-7811C00BC31F}"/>
              </a:ext>
            </a:extLst>
          </p:cNvPr>
          <p:cNvSpPr txBox="1"/>
          <p:nvPr/>
        </p:nvSpPr>
        <p:spPr>
          <a:xfrm>
            <a:off x="152400" y="1363777"/>
            <a:ext cx="7847083" cy="306467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Planear, ejecutar y hacer seguimiento al plan estratégico</a:t>
            </a:r>
            <a:r>
              <a:rPr lang="es-CO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.  </a:t>
            </a:r>
            <a:r>
              <a:rPr lang="es-CO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E0C5A4F-3B3E-421E-961D-899D14F141F8}"/>
              </a:ext>
            </a:extLst>
          </p:cNvPr>
          <p:cNvSpPr txBox="1"/>
          <p:nvPr/>
        </p:nvSpPr>
        <p:spPr>
          <a:xfrm>
            <a:off x="1221729" y="2454798"/>
            <a:ext cx="7873430" cy="919401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Planear, ejecutar y hacer seguimiento al PIC.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Planear, ejecutar y hacer seguimiento al plan anual de seguridad y salud en el trabajo.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110%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Alcanzar la implementación SGSST.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101%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Implementar las acciones de mejora producto de la auditoria interna.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8B9AC388-323A-40DE-8F16-12D575A8FF91}"/>
              </a:ext>
            </a:extLst>
          </p:cNvPr>
          <p:cNvSpPr txBox="1"/>
          <p:nvPr/>
        </p:nvSpPr>
        <p:spPr>
          <a:xfrm>
            <a:off x="152400" y="1024408"/>
            <a:ext cx="415444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i="0" u="none" strike="noStrike" spc="0" baseline="0">
                <a:solidFill>
                  <a:srgbClr val="0070C0"/>
                </a:solidFill>
                <a:latin typeface="Arial Rounded MT Bold" panose="020F0704030504030204" pitchFamily="34" charset="0"/>
              </a:defRPr>
            </a:lvl1pPr>
          </a:lstStyle>
          <a:p>
            <a:pPr algn="l"/>
            <a:r>
              <a:rPr lang="es-CO" dirty="0"/>
              <a:t>Plan Estratégico de Talento Humano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A9C2E155-0ADD-4FB4-B00B-E370CDC23448}"/>
              </a:ext>
            </a:extLst>
          </p:cNvPr>
          <p:cNvSpPr txBox="1"/>
          <p:nvPr/>
        </p:nvSpPr>
        <p:spPr>
          <a:xfrm>
            <a:off x="1221729" y="2124212"/>
            <a:ext cx="678194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i="0" u="none" strike="noStrike" spc="0" baseline="0">
                <a:solidFill>
                  <a:srgbClr val="0070C0"/>
                </a:solidFill>
                <a:latin typeface="Arial Rounded MT Bold" panose="020F0704030504030204" pitchFamily="34" charset="0"/>
              </a:defRPr>
            </a:lvl1pPr>
          </a:lstStyle>
          <a:p>
            <a:pPr algn="l"/>
            <a:r>
              <a:rPr lang="es-CO" sz="1400" dirty="0"/>
              <a:t>Plan Institucional de Capacitación y </a:t>
            </a:r>
            <a:r>
              <a:rPr lang="es-ES" sz="1400" dirty="0"/>
              <a:t>Plan de Seguridad y Salud en el Trabajo</a:t>
            </a:r>
            <a:endParaRPr lang="es-CO" sz="1400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xmlns="" id="{E6DFC699-1E78-4C11-A40E-4EE5D726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735"/>
            <a:ext cx="7721030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-Decreto 612 de 2018- MIPG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8FE19BEA-0249-43DF-8FB5-27F57296AADC}"/>
              </a:ext>
            </a:extLst>
          </p:cNvPr>
          <p:cNvGrpSpPr/>
          <p:nvPr/>
        </p:nvGrpSpPr>
        <p:grpSpPr>
          <a:xfrm>
            <a:off x="156595" y="2385452"/>
            <a:ext cx="1143000" cy="1165860"/>
            <a:chOff x="663360" y="4994837"/>
            <a:chExt cx="1143000" cy="1165860"/>
          </a:xfrm>
        </p:grpSpPr>
        <p:sp>
          <p:nvSpPr>
            <p:cNvPr id="31" name="Círculo: vacío 30">
              <a:extLst>
                <a:ext uri="{FF2B5EF4-FFF2-40B4-BE49-F238E27FC236}">
                  <a16:creationId xmlns:a16="http://schemas.microsoft.com/office/drawing/2014/main" xmlns="" id="{128AEC8F-0699-4711-B4A6-1B89D13D992E}"/>
                </a:ext>
              </a:extLst>
            </p:cNvPr>
            <p:cNvSpPr/>
            <p:nvPr/>
          </p:nvSpPr>
          <p:spPr>
            <a:xfrm>
              <a:off x="663360" y="4994837"/>
              <a:ext cx="1143000" cy="1165860"/>
            </a:xfrm>
            <a:prstGeom prst="donut">
              <a:avLst>
                <a:gd name="adj" fmla="val 112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xmlns="" id="{45380046-2E8C-4D7E-92A8-594F42949076}"/>
                </a:ext>
              </a:extLst>
            </p:cNvPr>
            <p:cNvSpPr txBox="1"/>
            <p:nvPr/>
          </p:nvSpPr>
          <p:spPr>
            <a:xfrm>
              <a:off x="663360" y="5381559"/>
              <a:ext cx="113880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50" b="1" dirty="0">
                  <a:solidFill>
                    <a:schemeClr val="accent4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103%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xmlns="" id="{E65BB5BF-C758-4616-BA44-B230B5DB158D}"/>
              </a:ext>
            </a:extLst>
          </p:cNvPr>
          <p:cNvGrpSpPr/>
          <p:nvPr/>
        </p:nvGrpSpPr>
        <p:grpSpPr>
          <a:xfrm>
            <a:off x="7947964" y="902216"/>
            <a:ext cx="1143000" cy="1165860"/>
            <a:chOff x="663360" y="4994837"/>
            <a:chExt cx="1143000" cy="1165860"/>
          </a:xfrm>
        </p:grpSpPr>
        <p:sp>
          <p:nvSpPr>
            <p:cNvPr id="34" name="Círculo: vacío 33">
              <a:extLst>
                <a:ext uri="{FF2B5EF4-FFF2-40B4-BE49-F238E27FC236}">
                  <a16:creationId xmlns:a16="http://schemas.microsoft.com/office/drawing/2014/main" xmlns="" id="{35017BFD-61FB-4AC6-A510-43508DAECBEC}"/>
                </a:ext>
              </a:extLst>
            </p:cNvPr>
            <p:cNvSpPr/>
            <p:nvPr/>
          </p:nvSpPr>
          <p:spPr>
            <a:xfrm>
              <a:off x="663360" y="4994837"/>
              <a:ext cx="1143000" cy="1165860"/>
            </a:xfrm>
            <a:prstGeom prst="donut">
              <a:avLst>
                <a:gd name="adj" fmla="val 112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xmlns="" id="{DB2E293D-5973-4901-9799-D67FAB1A050F}"/>
                </a:ext>
              </a:extLst>
            </p:cNvPr>
            <p:cNvSpPr txBox="1"/>
            <p:nvPr/>
          </p:nvSpPr>
          <p:spPr>
            <a:xfrm>
              <a:off x="663360" y="5381559"/>
              <a:ext cx="113880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50" b="1" dirty="0">
                  <a:solidFill>
                    <a:schemeClr val="accent4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100%</a:t>
              </a:r>
            </a:p>
          </p:txBody>
        </p:sp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79A3F6CB-5D16-4079-9451-7E6A02DA27F0}"/>
              </a:ext>
            </a:extLst>
          </p:cNvPr>
          <p:cNvSpPr txBox="1"/>
          <p:nvPr/>
        </p:nvSpPr>
        <p:spPr>
          <a:xfrm>
            <a:off x="152400" y="4156384"/>
            <a:ext cx="7873430" cy="2145268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Elaborar el documento de análisis de usuarios y necesidades para los trámites y OPA actuales.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92%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Realizar audiencia de rendición de cuentas de la Entidad del 2018.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Emitir reportes trimestrales de seguimiento sobre la implementación de la iniciativa "Integración en acción”.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Recibir la aprobación de los indicadores del Observatorio ciudadano.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Realizar reportes ejecutivos o presentaciones frente a la Ley 1712 de 2014.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150%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Realizar  informes de avance de la implementación de la estrategia comunicativa del Servicio Integral de Atención a la ciudadanía.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Realizar seguimiento a las acciones de mitigación de riesgos de corrupción.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 100%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4673446C-F636-4787-893A-151200A62EF5}"/>
              </a:ext>
            </a:extLst>
          </p:cNvPr>
          <p:cNvSpPr txBox="1"/>
          <p:nvPr/>
        </p:nvSpPr>
        <p:spPr>
          <a:xfrm>
            <a:off x="152400" y="3817830"/>
            <a:ext cx="539157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i="0" u="none" strike="noStrike" spc="0" baseline="0">
                <a:solidFill>
                  <a:srgbClr val="0070C0"/>
                </a:solidFill>
                <a:latin typeface="Arial Rounded MT Bold" panose="020F0704030504030204" pitchFamily="34" charset="0"/>
              </a:defRPr>
            </a:lvl1pPr>
          </a:lstStyle>
          <a:p>
            <a:pPr algn="l"/>
            <a:r>
              <a:rPr lang="es-CO" dirty="0"/>
              <a:t>Plan anticorrupción y atención al Ciudadano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xmlns="" id="{C3472BD0-912A-490E-BFF9-37458D49D322}"/>
              </a:ext>
            </a:extLst>
          </p:cNvPr>
          <p:cNvGrpSpPr/>
          <p:nvPr/>
        </p:nvGrpSpPr>
        <p:grpSpPr>
          <a:xfrm>
            <a:off x="7952159" y="4630048"/>
            <a:ext cx="1143000" cy="1165860"/>
            <a:chOff x="663360" y="4994837"/>
            <a:chExt cx="1143000" cy="1165860"/>
          </a:xfrm>
        </p:grpSpPr>
        <p:sp>
          <p:nvSpPr>
            <p:cNvPr id="39" name="Círculo: vacío 38">
              <a:extLst>
                <a:ext uri="{FF2B5EF4-FFF2-40B4-BE49-F238E27FC236}">
                  <a16:creationId xmlns:a16="http://schemas.microsoft.com/office/drawing/2014/main" xmlns="" id="{15C80BB4-8848-4E50-9C1F-8A0C73EE73D9}"/>
                </a:ext>
              </a:extLst>
            </p:cNvPr>
            <p:cNvSpPr/>
            <p:nvPr/>
          </p:nvSpPr>
          <p:spPr>
            <a:xfrm>
              <a:off x="663360" y="4994837"/>
              <a:ext cx="1143000" cy="1165860"/>
            </a:xfrm>
            <a:prstGeom prst="donut">
              <a:avLst>
                <a:gd name="adj" fmla="val 112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xmlns="" id="{707AFB3E-4B59-4EB2-B37C-18586F1652FD}"/>
                </a:ext>
              </a:extLst>
            </p:cNvPr>
            <p:cNvSpPr txBox="1"/>
            <p:nvPr/>
          </p:nvSpPr>
          <p:spPr>
            <a:xfrm>
              <a:off x="663360" y="5381559"/>
              <a:ext cx="113880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50" b="1" dirty="0">
                  <a:solidFill>
                    <a:schemeClr val="accent4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106%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2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>
            <a:extLst>
              <a:ext uri="{FF2B5EF4-FFF2-40B4-BE49-F238E27FC236}">
                <a16:creationId xmlns:a16="http://schemas.microsoft.com/office/drawing/2014/main" xmlns="" id="{E0D3C890-1497-4B2E-9DD5-B9B844E0B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086"/>
            <a:ext cx="7721030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Gestión -Decreto 612 de 2018- MIPG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D78F17E5-9D2A-48FC-8BFD-C4B6BE5FD66C}"/>
              </a:ext>
            </a:extLst>
          </p:cNvPr>
          <p:cNvSpPr txBox="1"/>
          <p:nvPr/>
        </p:nvSpPr>
        <p:spPr>
          <a:xfrm>
            <a:off x="600714" y="1442814"/>
            <a:ext cx="7063854" cy="715089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Realizar el Plan de tratamiento de riesgos de Seguridad y privacidad de la Información 2019.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Realizar informes de seguimiento.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3FFE4E8A-9C90-4F7D-99DB-267D63A7ACDB}"/>
              </a:ext>
            </a:extLst>
          </p:cNvPr>
          <p:cNvSpPr txBox="1"/>
          <p:nvPr/>
        </p:nvSpPr>
        <p:spPr>
          <a:xfrm>
            <a:off x="1755950" y="2790835"/>
            <a:ext cx="7063854" cy="306467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Realizar el Plan de Seguridad y privacidad de la Información 2019 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  <a:endParaRPr lang="es-CO" sz="1200" b="1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65BF6FAF-F8EC-4456-AB58-B87FC8BCAFEC}"/>
              </a:ext>
            </a:extLst>
          </p:cNvPr>
          <p:cNvSpPr txBox="1"/>
          <p:nvPr/>
        </p:nvSpPr>
        <p:spPr>
          <a:xfrm>
            <a:off x="600713" y="907620"/>
            <a:ext cx="731463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i="0" u="none" strike="noStrike" spc="0" baseline="0">
                <a:solidFill>
                  <a:srgbClr val="0070C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CO" dirty="0"/>
              <a:t>Plan de tratamiento de riesgos de seguridad y privacidad de la información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2549DCB5-1073-4887-8ACB-0BEF919A28F2}"/>
              </a:ext>
            </a:extLst>
          </p:cNvPr>
          <p:cNvSpPr txBox="1"/>
          <p:nvPr/>
        </p:nvSpPr>
        <p:spPr>
          <a:xfrm>
            <a:off x="1849801" y="2439679"/>
            <a:ext cx="653996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i="0" u="none" strike="noStrike" spc="0" baseline="0">
                <a:solidFill>
                  <a:srgbClr val="0070C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CO" dirty="0"/>
              <a:t>Plan de Seguridad y privacidad de la Información</a:t>
            </a: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xmlns="" id="{2C67F504-D741-4638-A036-66AA94A3D0A9}"/>
              </a:ext>
            </a:extLst>
          </p:cNvPr>
          <p:cNvGrpSpPr/>
          <p:nvPr/>
        </p:nvGrpSpPr>
        <p:grpSpPr>
          <a:xfrm>
            <a:off x="7610138" y="1178521"/>
            <a:ext cx="1143000" cy="1165860"/>
            <a:chOff x="663360" y="4994837"/>
            <a:chExt cx="1143000" cy="1165860"/>
          </a:xfrm>
        </p:grpSpPr>
        <p:sp>
          <p:nvSpPr>
            <p:cNvPr id="41" name="Círculo: vacío 40">
              <a:extLst>
                <a:ext uri="{FF2B5EF4-FFF2-40B4-BE49-F238E27FC236}">
                  <a16:creationId xmlns:a16="http://schemas.microsoft.com/office/drawing/2014/main" xmlns="" id="{70B0AAF6-8DCC-4919-B7F5-F72AB126910B}"/>
                </a:ext>
              </a:extLst>
            </p:cNvPr>
            <p:cNvSpPr/>
            <p:nvPr/>
          </p:nvSpPr>
          <p:spPr>
            <a:xfrm>
              <a:off x="663360" y="4994837"/>
              <a:ext cx="1143000" cy="1165860"/>
            </a:xfrm>
            <a:prstGeom prst="donut">
              <a:avLst>
                <a:gd name="adj" fmla="val 112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xmlns="" id="{56B089B3-F795-41A9-B878-46EF670ACAD2}"/>
                </a:ext>
              </a:extLst>
            </p:cNvPr>
            <p:cNvSpPr txBox="1"/>
            <p:nvPr/>
          </p:nvSpPr>
          <p:spPr>
            <a:xfrm>
              <a:off x="663360" y="5381559"/>
              <a:ext cx="113880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50" b="1" dirty="0">
                  <a:solidFill>
                    <a:schemeClr val="accent4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100%</a:t>
              </a: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xmlns="" id="{A6130826-335D-4DB3-B706-75F0074FD107}"/>
              </a:ext>
            </a:extLst>
          </p:cNvPr>
          <p:cNvGrpSpPr/>
          <p:nvPr/>
        </p:nvGrpSpPr>
        <p:grpSpPr>
          <a:xfrm>
            <a:off x="695915" y="2361138"/>
            <a:ext cx="1143000" cy="1165860"/>
            <a:chOff x="663360" y="4994837"/>
            <a:chExt cx="1143000" cy="1165860"/>
          </a:xfrm>
        </p:grpSpPr>
        <p:sp>
          <p:nvSpPr>
            <p:cNvPr id="44" name="Círculo: vacío 43">
              <a:extLst>
                <a:ext uri="{FF2B5EF4-FFF2-40B4-BE49-F238E27FC236}">
                  <a16:creationId xmlns:a16="http://schemas.microsoft.com/office/drawing/2014/main" xmlns="" id="{7C3F988A-83C7-426C-A5B6-E81FA14AE081}"/>
                </a:ext>
              </a:extLst>
            </p:cNvPr>
            <p:cNvSpPr/>
            <p:nvPr/>
          </p:nvSpPr>
          <p:spPr>
            <a:xfrm>
              <a:off x="663360" y="4994837"/>
              <a:ext cx="1143000" cy="1165860"/>
            </a:xfrm>
            <a:prstGeom prst="donut">
              <a:avLst>
                <a:gd name="adj" fmla="val 112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xmlns="" id="{BB8012B4-0B24-4B54-B332-5C9292EDDEA2}"/>
                </a:ext>
              </a:extLst>
            </p:cNvPr>
            <p:cNvSpPr txBox="1"/>
            <p:nvPr/>
          </p:nvSpPr>
          <p:spPr>
            <a:xfrm>
              <a:off x="663360" y="5381559"/>
              <a:ext cx="113880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50" b="1" dirty="0">
                  <a:solidFill>
                    <a:schemeClr val="accent4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100%</a:t>
              </a: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932E074-2251-4911-8AC9-D7D2E2382FF8}"/>
              </a:ext>
            </a:extLst>
          </p:cNvPr>
          <p:cNvSpPr txBox="1"/>
          <p:nvPr/>
        </p:nvSpPr>
        <p:spPr>
          <a:xfrm>
            <a:off x="704880" y="4268874"/>
            <a:ext cx="7016150" cy="510778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Garantizar que los servidores de planta participen en el Plan de Incentivos de la Entidad.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31535A9E-15EB-4927-B617-1F2AF78D89C6}"/>
              </a:ext>
            </a:extLst>
          </p:cNvPr>
          <p:cNvSpPr txBox="1"/>
          <p:nvPr/>
        </p:nvSpPr>
        <p:spPr>
          <a:xfrm>
            <a:off x="1755950" y="5588092"/>
            <a:ext cx="7063854" cy="510778"/>
          </a:xfrm>
          <a:prstGeom prst="round2Diag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Actualizar el documento de PETIC .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Realizar informes de seguimiento </a:t>
            </a:r>
            <a:r>
              <a:rPr lang="es-ES" sz="12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100%</a:t>
            </a:r>
            <a:endParaRPr lang="es-CO" sz="1200" b="1" dirty="0">
              <a:solidFill>
                <a:srgbClr val="003E6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FB47A61-6382-4A36-8EEF-C4069C9191DE}"/>
              </a:ext>
            </a:extLst>
          </p:cNvPr>
          <p:cNvSpPr txBox="1"/>
          <p:nvPr/>
        </p:nvSpPr>
        <p:spPr>
          <a:xfrm>
            <a:off x="600713" y="3733680"/>
            <a:ext cx="731463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i="0" u="none" strike="noStrike" spc="0" baseline="0">
                <a:solidFill>
                  <a:srgbClr val="0070C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CO" dirty="0"/>
              <a:t>Plan de Incentivos Institucionales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480CBED-049F-4E22-9F8C-FD321831708A}"/>
              </a:ext>
            </a:extLst>
          </p:cNvPr>
          <p:cNvSpPr txBox="1"/>
          <p:nvPr/>
        </p:nvSpPr>
        <p:spPr>
          <a:xfrm>
            <a:off x="1791380" y="5269023"/>
            <a:ext cx="699299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i="0" u="none" strike="noStrike" spc="0" baseline="0">
                <a:solidFill>
                  <a:srgbClr val="0070C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sz="1400" dirty="0"/>
              <a:t>Plan Estratégico de Tecnologías de la Información y las Comunicaciones - PETI</a:t>
            </a:r>
            <a:endParaRPr lang="es-CO" sz="1400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1167668F-251C-49C4-8789-2CE77E07429B}"/>
              </a:ext>
            </a:extLst>
          </p:cNvPr>
          <p:cNvGrpSpPr/>
          <p:nvPr/>
        </p:nvGrpSpPr>
        <p:grpSpPr>
          <a:xfrm>
            <a:off x="7676804" y="3941333"/>
            <a:ext cx="1143000" cy="1165860"/>
            <a:chOff x="663360" y="4994837"/>
            <a:chExt cx="1143000" cy="1165860"/>
          </a:xfrm>
        </p:grpSpPr>
        <p:sp>
          <p:nvSpPr>
            <p:cNvPr id="18" name="Círculo: vacío 17">
              <a:extLst>
                <a:ext uri="{FF2B5EF4-FFF2-40B4-BE49-F238E27FC236}">
                  <a16:creationId xmlns:a16="http://schemas.microsoft.com/office/drawing/2014/main" xmlns="" id="{403CCCC5-5BC6-4132-8774-0A555B5A4953}"/>
                </a:ext>
              </a:extLst>
            </p:cNvPr>
            <p:cNvSpPr/>
            <p:nvPr/>
          </p:nvSpPr>
          <p:spPr>
            <a:xfrm>
              <a:off x="663360" y="4994837"/>
              <a:ext cx="1143000" cy="1165860"/>
            </a:xfrm>
            <a:prstGeom prst="donut">
              <a:avLst>
                <a:gd name="adj" fmla="val 112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xmlns="" id="{CD22CF29-5897-4CF4-A6B3-E09161477553}"/>
                </a:ext>
              </a:extLst>
            </p:cNvPr>
            <p:cNvSpPr txBox="1"/>
            <p:nvPr/>
          </p:nvSpPr>
          <p:spPr>
            <a:xfrm>
              <a:off x="663360" y="5381559"/>
              <a:ext cx="113880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50" b="1" dirty="0">
                  <a:solidFill>
                    <a:schemeClr val="accent4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100%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0A91AD8D-E759-4F0F-B490-ED71C526DA8D}"/>
              </a:ext>
            </a:extLst>
          </p:cNvPr>
          <p:cNvGrpSpPr/>
          <p:nvPr/>
        </p:nvGrpSpPr>
        <p:grpSpPr>
          <a:xfrm>
            <a:off x="704880" y="5203220"/>
            <a:ext cx="1143000" cy="1165860"/>
            <a:chOff x="663360" y="4994837"/>
            <a:chExt cx="1143000" cy="1165860"/>
          </a:xfrm>
        </p:grpSpPr>
        <p:sp>
          <p:nvSpPr>
            <p:cNvPr id="21" name="Círculo: vacío 20">
              <a:extLst>
                <a:ext uri="{FF2B5EF4-FFF2-40B4-BE49-F238E27FC236}">
                  <a16:creationId xmlns:a16="http://schemas.microsoft.com/office/drawing/2014/main" xmlns="" id="{E4F2DD26-E4DC-4950-8804-E149FA7F74C2}"/>
                </a:ext>
              </a:extLst>
            </p:cNvPr>
            <p:cNvSpPr/>
            <p:nvPr/>
          </p:nvSpPr>
          <p:spPr>
            <a:xfrm>
              <a:off x="663360" y="4994837"/>
              <a:ext cx="1143000" cy="1165860"/>
            </a:xfrm>
            <a:prstGeom prst="donut">
              <a:avLst>
                <a:gd name="adj" fmla="val 112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42A36386-16F9-4C2D-8F7B-8D74BEF3646E}"/>
                </a:ext>
              </a:extLst>
            </p:cNvPr>
            <p:cNvSpPr txBox="1"/>
            <p:nvPr/>
          </p:nvSpPr>
          <p:spPr>
            <a:xfrm>
              <a:off x="663360" y="5381559"/>
              <a:ext cx="113880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50" b="1" dirty="0">
                  <a:solidFill>
                    <a:schemeClr val="accent4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3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xmlns="" id="{383E300E-C3A8-4834-9900-0A7595BA2C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790612"/>
              </p:ext>
            </p:extLst>
          </p:nvPr>
        </p:nvGraphicFramePr>
        <p:xfrm>
          <a:off x="1877730" y="1559860"/>
          <a:ext cx="5185904" cy="435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792" y="275958"/>
            <a:ext cx="8212238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Metodología de Seguimiento Plan de Acción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3792" y="871534"/>
            <a:ext cx="9130208" cy="813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O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La Secretaria Distrital de Integración Social estableció el seguimiento al Plan de Acción Institucional desde tres enfoques: inversión, gestión de procesos y gestión de los planes establecidos en el Decreto 612 de 2018 </a:t>
            </a:r>
            <a:r>
              <a:rPr lang="es-CO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(1)</a:t>
            </a:r>
            <a:r>
              <a:rPr lang="es-CO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19" name="CuadroTexto 7">
            <a:extLst>
              <a:ext uri="{FF2B5EF4-FFF2-40B4-BE49-F238E27FC236}">
                <a16:creationId xmlns:a16="http://schemas.microsoft.com/office/drawing/2014/main" xmlns="" id="{7392045C-1684-4CBE-BB2A-D410897C0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916" y="2243317"/>
            <a:ext cx="12215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91,2%</a:t>
            </a:r>
          </a:p>
        </p:txBody>
      </p:sp>
      <p:sp>
        <p:nvSpPr>
          <p:cNvPr id="27" name="CuadroTexto 7">
            <a:extLst>
              <a:ext uri="{FF2B5EF4-FFF2-40B4-BE49-F238E27FC236}">
                <a16:creationId xmlns:a16="http://schemas.microsoft.com/office/drawing/2014/main" xmlns="" id="{E0893D83-4EBC-4C19-9946-7875D2141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1503" y="5096516"/>
            <a:ext cx="10167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84,7%</a:t>
            </a: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xmlns="" id="{B061C1FD-6660-4FDE-AA4F-9FF0A6E12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8615" y="5096319"/>
            <a:ext cx="10167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99,8%</a:t>
            </a:r>
          </a:p>
        </p:txBody>
      </p:sp>
    </p:spTree>
    <p:extLst>
      <p:ext uri="{BB962C8B-B14F-4D97-AF65-F5344CB8AC3E}">
        <p14:creationId xmlns:p14="http://schemas.microsoft.com/office/powerpoint/2010/main" val="25078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45797" y="2267116"/>
            <a:ext cx="5915025" cy="2323767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es-CO" sz="540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Construcción mapas de riesgo por proceso</a:t>
            </a:r>
          </a:p>
        </p:txBody>
      </p:sp>
    </p:spTree>
    <p:extLst>
      <p:ext uri="{BB962C8B-B14F-4D97-AF65-F5344CB8AC3E}">
        <p14:creationId xmlns:p14="http://schemas.microsoft.com/office/powerpoint/2010/main" val="2664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108E6E5A-989C-4B10-8959-04517785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447"/>
            <a:ext cx="7721030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ES" sz="285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Mapas de riesgo por proceso</a:t>
            </a:r>
            <a:endParaRPr lang="es-CO" sz="2850" b="1" dirty="0">
              <a:solidFill>
                <a:srgbClr val="003E65"/>
              </a:solidFill>
              <a:highlight>
                <a:srgbClr val="FFFF00"/>
              </a:highlight>
              <a:latin typeface="Arial Rounded MT Bold" panose="020F0704030504030204" pitchFamily="34" charset="0"/>
              <a:ea typeface="ＭＳ Ｐゴシック" charset="-128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123F320F-ED78-4091-A39F-FC531C2E2A4D}"/>
              </a:ext>
            </a:extLst>
          </p:cNvPr>
          <p:cNvSpPr/>
          <p:nvPr/>
        </p:nvSpPr>
        <p:spPr>
          <a:xfrm>
            <a:off x="343775" y="1866294"/>
            <a:ext cx="8456450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CO" sz="2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La identificación de riesgos por parte de los </a:t>
            </a:r>
            <a:r>
              <a:rPr lang="es-CO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20 procesos institucionales</a:t>
            </a:r>
            <a:r>
              <a:rPr lang="es-CO" sz="2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permite definir actividades de control que mitiguen su materialización con el fin de contribuir al cumplimiento de la misión y objetivos estratégicos de la entidad.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44CCE4E-756C-4273-998B-D3B7CB3BF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890"/>
            <a:ext cx="8632824" cy="400110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defTabSz="9144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l"/>
            <a:r>
              <a:rPr lang="es-CO" sz="1000" b="0" dirty="0">
                <a:solidFill>
                  <a:schemeClr val="bg1"/>
                </a:solidFill>
              </a:rPr>
              <a:t>Normatividad asociada: Modelo Integrado de Planeación y Gestión (Decreto 1499/2017) y Guía para la administración del riesgo y el diseño de controles en entidades públicas </a:t>
            </a:r>
            <a:r>
              <a:rPr lang="es-CO" sz="900" b="0" dirty="0">
                <a:solidFill>
                  <a:schemeClr val="bg1"/>
                </a:solidFill>
              </a:rPr>
              <a:t>(DAFP-octubre 2018)</a:t>
            </a:r>
            <a:endParaRPr lang="es-CO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9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>
            <a:extLst>
              <a:ext uri="{FF2B5EF4-FFF2-40B4-BE49-F238E27FC236}">
                <a16:creationId xmlns:a16="http://schemas.microsoft.com/office/drawing/2014/main" xmlns="" id="{E0D3C890-1497-4B2E-9DD5-B9B844E0B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201403"/>
            <a:ext cx="8925728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3200" b="1" dirty="0">
                <a:solidFill>
                  <a:srgbClr val="003E65"/>
                </a:solidFill>
                <a:latin typeface="Arial Rounded MT Bold" panose="020F0704030504030204" pitchFamily="34" charset="0"/>
                <a:ea typeface="ＭＳ Ｐゴシック" charset="-128"/>
              </a:rPr>
              <a:t>Avance construcción mapas de riesgo</a:t>
            </a:r>
            <a:endParaRPr lang="es-CO" sz="2850" b="1" dirty="0">
              <a:solidFill>
                <a:srgbClr val="003E65"/>
              </a:solidFill>
              <a:highlight>
                <a:srgbClr val="FFFF00"/>
              </a:highlight>
              <a:latin typeface="Arial Rounded MT Bold" panose="020F0704030504030204" pitchFamily="34" charset="0"/>
              <a:ea typeface="ＭＳ Ｐゴシック" charset="-128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66A16497-2953-4141-8B03-10BFAB98C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801116"/>
              </p:ext>
            </p:extLst>
          </p:nvPr>
        </p:nvGraphicFramePr>
        <p:xfrm>
          <a:off x="298965" y="815788"/>
          <a:ext cx="8734340" cy="234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81327A5C-E5EF-4BCB-9199-C77A7A8AAC8C}"/>
              </a:ext>
            </a:extLst>
          </p:cNvPr>
          <p:cNvSpPr/>
          <p:nvPr/>
        </p:nvSpPr>
        <p:spPr>
          <a:xfrm>
            <a:off x="298965" y="2862968"/>
            <a:ext cx="1543797" cy="34840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es-MX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Gestión de talento humano</a:t>
            </a:r>
          </a:p>
          <a:p>
            <a:pPr>
              <a:buFont typeface="+mj-lt"/>
              <a:buAutoNum type="arabicPeriod"/>
            </a:pPr>
            <a:endParaRPr lang="es-MX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MX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Gestión ambiental</a:t>
            </a:r>
          </a:p>
          <a:p>
            <a:pPr>
              <a:buFont typeface="+mj-lt"/>
              <a:buAutoNum type="arabicPeriod"/>
            </a:pPr>
            <a:endParaRPr lang="es-MX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MX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Gestión documental</a:t>
            </a:r>
          </a:p>
          <a:p>
            <a:pPr>
              <a:buFont typeface="+mj-lt"/>
              <a:buAutoNum type="arabicPeriod"/>
            </a:pPr>
            <a:endParaRPr lang="es-MX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MX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Gestión jurídica</a:t>
            </a:r>
          </a:p>
          <a:p>
            <a:pPr>
              <a:buFont typeface="+mj-lt"/>
              <a:buAutoNum type="arabicPeriod"/>
            </a:pPr>
            <a:endParaRPr lang="es-MX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MX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Auditoría y control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A5A85BE7-2296-49A4-84FB-1F521CB4297D}"/>
              </a:ext>
            </a:extLst>
          </p:cNvPr>
          <p:cNvSpPr/>
          <p:nvPr/>
        </p:nvSpPr>
        <p:spPr>
          <a:xfrm>
            <a:off x="2123596" y="2862969"/>
            <a:ext cx="1362122" cy="3484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Prestación de servicios sociales para la inclusión social</a:t>
            </a:r>
          </a:p>
          <a:p>
            <a:pPr>
              <a:buFont typeface="+mj-lt"/>
              <a:buAutoNum type="arabicPeriod"/>
            </a:pPr>
            <a:endParaRPr lang="es-CO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Gestión del sistema integrado SIG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38D98057-3E22-4F06-8457-578F4811048A}"/>
              </a:ext>
            </a:extLst>
          </p:cNvPr>
          <p:cNvSpPr/>
          <p:nvPr/>
        </p:nvSpPr>
        <p:spPr>
          <a:xfrm>
            <a:off x="3766552" y="2862968"/>
            <a:ext cx="1597945" cy="34840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Gestión del conocimiento</a:t>
            </a:r>
          </a:p>
          <a:p>
            <a:pPr>
              <a:buFont typeface="+mj-lt"/>
              <a:buAutoNum type="arabicPeriod"/>
            </a:pPr>
            <a:endParaRPr lang="es-CO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Gestión de infraestructura física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F1DAEFAD-E0AA-4DBE-A83F-DA6CBA5468AF}"/>
              </a:ext>
            </a:extLst>
          </p:cNvPr>
          <p:cNvSpPr/>
          <p:nvPr/>
        </p:nvSpPr>
        <p:spPr>
          <a:xfrm>
            <a:off x="5516287" y="2861587"/>
            <a:ext cx="1682614" cy="3485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Planeación estratégica</a:t>
            </a:r>
          </a:p>
          <a:p>
            <a:pPr>
              <a:buFont typeface="+mj-lt"/>
              <a:buAutoNum type="arabicPeriod"/>
            </a:pPr>
            <a:endParaRPr lang="es-CO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Comunicación estratégica</a:t>
            </a:r>
          </a:p>
          <a:p>
            <a:pPr>
              <a:buFont typeface="+mj-lt"/>
              <a:buAutoNum type="arabicPeriod"/>
            </a:pPr>
            <a:endParaRPr lang="es-CO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Formulación y articulación de políticas sociales</a:t>
            </a:r>
          </a:p>
          <a:p>
            <a:pPr>
              <a:buFont typeface="+mj-lt"/>
              <a:buAutoNum type="arabicPeriod"/>
            </a:pPr>
            <a:endParaRPr lang="es-CO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Gestión contractual</a:t>
            </a:r>
          </a:p>
          <a:p>
            <a:pPr>
              <a:buFont typeface="+mj-lt"/>
              <a:buAutoNum type="arabicPeriod"/>
            </a:pPr>
            <a:endParaRPr lang="es-CO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Gestión financiera</a:t>
            </a:r>
          </a:p>
          <a:p>
            <a:pPr>
              <a:buFont typeface="+mj-lt"/>
              <a:buAutoNum type="arabicPeriod"/>
            </a:pPr>
            <a:endParaRPr lang="es-CO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Gestión logística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548DEAAD-DEB4-4BFD-AA52-92D1721A8C99}"/>
              </a:ext>
            </a:extLst>
          </p:cNvPr>
          <p:cNvSpPr/>
          <p:nvPr/>
        </p:nvSpPr>
        <p:spPr>
          <a:xfrm>
            <a:off x="7350691" y="2862969"/>
            <a:ext cx="1682614" cy="34853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-Tecnologías de la información</a:t>
            </a:r>
          </a:p>
          <a:p>
            <a:pPr>
              <a:buFont typeface="+mj-lt"/>
              <a:buAutoNum type="arabicPeriod"/>
            </a:pPr>
            <a:endParaRPr lang="es-CO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Diseño e innovación de servicios sociales</a:t>
            </a:r>
          </a:p>
          <a:p>
            <a:pPr>
              <a:buFont typeface="+mj-lt"/>
              <a:buAutoNum type="arabicPeriod"/>
            </a:pPr>
            <a:endParaRPr lang="es-CO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Atención a la ciudadanía</a:t>
            </a:r>
          </a:p>
          <a:p>
            <a:pPr>
              <a:buFont typeface="+mj-lt"/>
              <a:buAutoNum type="arabicPeriod"/>
            </a:pPr>
            <a:endParaRPr lang="es-CO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Gestión de soporte y mantenimiento tecnológico</a:t>
            </a:r>
          </a:p>
          <a:p>
            <a:pPr>
              <a:buFont typeface="+mj-lt"/>
              <a:buAutoNum type="arabicPeriod"/>
            </a:pPr>
            <a:endParaRPr lang="es-CO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Inspección, vigilancia y control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DEFA1E6-3142-4C2C-B591-CE3B657E9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890"/>
            <a:ext cx="8632824" cy="400110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defTabSz="9144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l"/>
            <a:r>
              <a:rPr lang="es-CO" sz="1000" b="0" dirty="0">
                <a:solidFill>
                  <a:schemeClr val="bg1"/>
                </a:solidFill>
              </a:rPr>
              <a:t>Normatividad asociada: Modelo Integrado de Planeación y Gestión (Decreto 1499/2017) y Guía para la administración del riesgo y el diseño de controles en entidades públicas </a:t>
            </a:r>
            <a:r>
              <a:rPr lang="es-CO" sz="900" b="0" dirty="0">
                <a:solidFill>
                  <a:schemeClr val="bg1"/>
                </a:solidFill>
              </a:rPr>
              <a:t>(DAFP-octubre 2018)</a:t>
            </a:r>
            <a:endParaRPr lang="es-CO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D04773-208E-4214-A786-E713068BB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94965"/>
            <a:ext cx="7772400" cy="937092"/>
          </a:xfrm>
        </p:spPr>
        <p:txBody>
          <a:bodyPr/>
          <a:lstStyle/>
          <a:p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6724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4983" y="2775836"/>
            <a:ext cx="8874034" cy="10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CO" sz="6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Inversión</a:t>
            </a:r>
            <a:endParaRPr lang="es-CO" sz="6000" dirty="0">
              <a:solidFill>
                <a:schemeClr val="bg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1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1835662"/>
            <a:ext cx="8874034" cy="3009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CO" sz="36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El seguimiento a la inversión hace referencia al cumplimiento de los objetivos específicos establecidos en cada uno de los </a:t>
            </a:r>
            <a:r>
              <a:rPr lang="es-CO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14 proyectos de inversión </a:t>
            </a:r>
            <a:r>
              <a:rPr lang="es-CO" sz="36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que tiene la Secretaría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-1" y="6456277"/>
            <a:ext cx="9039497" cy="376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O" sz="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Nota aclaratoria: El cálculo de los objetivos específicos usa como fuente de datos la hoja 6 SPI de actividades y tareas. Las metas incluidas SEGPLAN con fuente SIRBE se describen en la hoja resumen ejecutivo.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3631570-D46E-4DEF-999D-D159E2A5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47916"/>
            <a:ext cx="5915025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Inversión</a:t>
            </a:r>
          </a:p>
        </p:txBody>
      </p:sp>
    </p:spTree>
    <p:extLst>
      <p:ext uri="{BB962C8B-B14F-4D97-AF65-F5344CB8AC3E}">
        <p14:creationId xmlns:p14="http://schemas.microsoft.com/office/powerpoint/2010/main" val="31860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FFB6BFCC-E5B5-40B5-A5A2-5C3F4F4A2B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9449"/>
              </p:ext>
            </p:extLst>
          </p:nvPr>
        </p:nvGraphicFramePr>
        <p:xfrm>
          <a:off x="698402" y="1427918"/>
          <a:ext cx="8753475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9058" y="176920"/>
            <a:ext cx="5915025" cy="4618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Inversión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40049907-7A47-4C70-B463-EC05B91325C6}"/>
              </a:ext>
            </a:extLst>
          </p:cNvPr>
          <p:cNvSpPr/>
          <p:nvPr/>
        </p:nvSpPr>
        <p:spPr>
          <a:xfrm>
            <a:off x="1158874" y="5481806"/>
            <a:ext cx="2009775" cy="8286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2 Proyectos</a:t>
            </a:r>
          </a:p>
          <a:p>
            <a:pPr algn="ctr"/>
            <a:r>
              <a:rPr lang="es-ES" dirty="0">
                <a:latin typeface="Arial Rounded MT Bold" panose="020F0704030504030204" pitchFamily="34" charset="0"/>
              </a:rPr>
              <a:t>Igual al 100%</a:t>
            </a:r>
            <a:endParaRPr lang="es-CO" dirty="0">
              <a:latin typeface="Arial Rounded MT Bold" panose="020F070403050403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66058649-C3B6-4D60-B567-76FEC44C3902}"/>
              </a:ext>
            </a:extLst>
          </p:cNvPr>
          <p:cNvSpPr/>
          <p:nvPr/>
        </p:nvSpPr>
        <p:spPr>
          <a:xfrm>
            <a:off x="3928582" y="5472113"/>
            <a:ext cx="2009775" cy="8286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9 Proyectos</a:t>
            </a:r>
          </a:p>
          <a:p>
            <a:pPr algn="ctr"/>
            <a:r>
              <a:rPr lang="es-ES" dirty="0">
                <a:latin typeface="Arial Rounded MT Bold" panose="020F0704030504030204" pitchFamily="34" charset="0"/>
              </a:rPr>
              <a:t>Entre 90-99%</a:t>
            </a:r>
            <a:endParaRPr lang="es-CO" dirty="0">
              <a:latin typeface="Arial Rounded MT Bold" panose="020F070403050403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5DC987B2-0EA5-4B54-A97B-62B974039509}"/>
              </a:ext>
            </a:extLst>
          </p:cNvPr>
          <p:cNvSpPr/>
          <p:nvPr/>
        </p:nvSpPr>
        <p:spPr>
          <a:xfrm>
            <a:off x="6638446" y="5437688"/>
            <a:ext cx="2009775" cy="828675"/>
          </a:xfrm>
          <a:prstGeom prst="roundRect">
            <a:avLst/>
          </a:prstGeom>
          <a:solidFill>
            <a:srgbClr val="B17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3 Proyectos</a:t>
            </a:r>
          </a:p>
          <a:p>
            <a:pPr algn="ctr"/>
            <a:r>
              <a:rPr lang="es-ES" dirty="0">
                <a:latin typeface="Arial Rounded MT Bold" panose="020F0704030504030204" pitchFamily="34" charset="0"/>
              </a:rPr>
              <a:t>Menor al 89%</a:t>
            </a:r>
            <a:endParaRPr lang="es-CO" dirty="0">
              <a:latin typeface="Arial Rounded MT Bold" panose="020F0704030504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91AEB8D7-572F-42AC-ADA0-07CF1D1DE372}"/>
              </a:ext>
            </a:extLst>
          </p:cNvPr>
          <p:cNvSpPr/>
          <p:nvPr/>
        </p:nvSpPr>
        <p:spPr>
          <a:xfrm>
            <a:off x="0" y="6513504"/>
            <a:ext cx="9039497" cy="228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O" sz="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Corte de la información: 30 de junio de 2019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7B99A7BA-933A-4F46-A903-C6209D248027}"/>
              </a:ext>
            </a:extLst>
          </p:cNvPr>
          <p:cNvSpPr/>
          <p:nvPr/>
        </p:nvSpPr>
        <p:spPr>
          <a:xfrm>
            <a:off x="109058" y="883832"/>
            <a:ext cx="2584911" cy="660050"/>
          </a:xfrm>
          <a:prstGeom prst="roundRect">
            <a:avLst/>
          </a:prstGeom>
          <a:solidFill>
            <a:srgbClr val="FCEBE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s-CO" sz="1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Avance institucional </a:t>
            </a:r>
            <a:r>
              <a:rPr lang="es-CO" sz="2000" b="1" dirty="0">
                <a:solidFill>
                  <a:schemeClr val="dk1"/>
                </a:solidFill>
                <a:latin typeface="Arial Rounded MT Bold" panose="020F0704030504030204" pitchFamily="34" charset="0"/>
              </a:rPr>
              <a:t>91,2%</a:t>
            </a:r>
          </a:p>
        </p:txBody>
      </p:sp>
    </p:spTree>
    <p:extLst>
      <p:ext uri="{BB962C8B-B14F-4D97-AF65-F5344CB8AC3E}">
        <p14:creationId xmlns:p14="http://schemas.microsoft.com/office/powerpoint/2010/main" val="12957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4" y="129586"/>
            <a:ext cx="7886700" cy="552409"/>
          </a:xfrm>
        </p:spPr>
        <p:txBody>
          <a:bodyPr>
            <a:noAutofit/>
          </a:bodyPr>
          <a:lstStyle/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635F60CB-3D33-496C-96D1-4AF7F874B9E4}"/>
              </a:ext>
            </a:extLst>
          </p:cNvPr>
          <p:cNvGrpSpPr/>
          <p:nvPr/>
        </p:nvGrpSpPr>
        <p:grpSpPr>
          <a:xfrm>
            <a:off x="4533538" y="3314711"/>
            <a:ext cx="3200728" cy="1574622"/>
            <a:chOff x="9052470" y="3982719"/>
            <a:chExt cx="2930751" cy="1868687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2E8C745E-723E-400D-B302-B9829C54E178}"/>
                </a:ext>
              </a:extLst>
            </p:cNvPr>
            <p:cNvSpPr txBox="1"/>
            <p:nvPr/>
          </p:nvSpPr>
          <p:spPr>
            <a:xfrm>
              <a:off x="9052470" y="3982719"/>
              <a:ext cx="2930751" cy="4748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    Objetivo 2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FE45FCF8-EE34-4657-92F5-D36E404FBB8E}"/>
                </a:ext>
              </a:extLst>
            </p:cNvPr>
            <p:cNvSpPr txBox="1"/>
            <p:nvPr/>
          </p:nvSpPr>
          <p:spPr>
            <a:xfrm>
              <a:off x="9052484" y="4598660"/>
              <a:ext cx="2929293" cy="1252746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dirty="0"/>
                <a:t>Coordinar y armonizar las estrategias de los sectores que participan en el Programa transectorial de prevención.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7AB54004-490F-4D0C-8AD5-96B83DC531BD}"/>
              </a:ext>
            </a:extLst>
          </p:cNvPr>
          <p:cNvGrpSpPr/>
          <p:nvPr/>
        </p:nvGrpSpPr>
        <p:grpSpPr>
          <a:xfrm>
            <a:off x="4624650" y="948916"/>
            <a:ext cx="3199150" cy="1298715"/>
            <a:chOff x="8819048" y="3940288"/>
            <a:chExt cx="2929305" cy="1541252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3344FE50-9CF4-4F9B-AD02-BD82C3C329CD}"/>
                </a:ext>
              </a:extLst>
            </p:cNvPr>
            <p:cNvSpPr txBox="1"/>
            <p:nvPr/>
          </p:nvSpPr>
          <p:spPr>
            <a:xfrm>
              <a:off x="8819048" y="3940288"/>
              <a:ext cx="2929293" cy="4748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dirty="0">
                  <a:latin typeface="Arial Rounded MT Bold" panose="020F0704030504030204" pitchFamily="34" charset="0"/>
                </a:rPr>
                <a:t>   Objetivo 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EFB5BCCA-F1E7-4441-9822-FA683A167170}"/>
                </a:ext>
              </a:extLst>
            </p:cNvPr>
            <p:cNvSpPr txBox="1"/>
            <p:nvPr/>
          </p:nvSpPr>
          <p:spPr>
            <a:xfrm>
              <a:off x="8819060" y="4511673"/>
              <a:ext cx="2929293" cy="96986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rgbClr val="003E65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dirty="0">
                  <a:solidFill>
                    <a:schemeClr val="bg1"/>
                  </a:solidFill>
                </a:rPr>
                <a:t>Formar servidores públicos de la SDIS en derechos sexuales y derechos reproductivos.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ADE355A-75CD-4B03-85A9-4F19C409310D}"/>
              </a:ext>
            </a:extLst>
          </p:cNvPr>
          <p:cNvSpPr txBox="1"/>
          <p:nvPr/>
        </p:nvSpPr>
        <p:spPr>
          <a:xfrm>
            <a:off x="289342" y="2652992"/>
            <a:ext cx="3488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 </a:t>
            </a:r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Prevención y atención integral de la paternidad y la maternidad temprana</a:t>
            </a:r>
            <a:endParaRPr lang="es-CO" sz="2000" dirty="0">
              <a:latin typeface="Arial Rounded MT Bold" panose="020F070403050403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7AB69236-5A7D-49EB-8165-D12584333960}"/>
              </a:ext>
            </a:extLst>
          </p:cNvPr>
          <p:cNvSpPr/>
          <p:nvPr/>
        </p:nvSpPr>
        <p:spPr>
          <a:xfrm>
            <a:off x="1409734" y="3908338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95%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6D64802-7DBD-4FF9-8733-71E32F2FC7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5150" y="1728416"/>
            <a:ext cx="836624" cy="742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34203D05-D253-4C65-A598-AE55F365356F}"/>
              </a:ext>
            </a:extLst>
          </p:cNvPr>
          <p:cNvSpPr/>
          <p:nvPr/>
        </p:nvSpPr>
        <p:spPr>
          <a:xfrm>
            <a:off x="7903104" y="1608175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FFA13895-E507-4D62-ACB1-92508223241B}"/>
              </a:ext>
            </a:extLst>
          </p:cNvPr>
          <p:cNvSpPr/>
          <p:nvPr/>
        </p:nvSpPr>
        <p:spPr>
          <a:xfrm>
            <a:off x="7855809" y="4162254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91%</a:t>
            </a:r>
          </a:p>
        </p:txBody>
      </p:sp>
    </p:spTree>
    <p:extLst>
      <p:ext uri="{BB962C8B-B14F-4D97-AF65-F5344CB8AC3E}">
        <p14:creationId xmlns:p14="http://schemas.microsoft.com/office/powerpoint/2010/main" val="13803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ADE355A-75CD-4B03-85A9-4F19C409310D}"/>
              </a:ext>
            </a:extLst>
          </p:cNvPr>
          <p:cNvSpPr txBox="1"/>
          <p:nvPr/>
        </p:nvSpPr>
        <p:spPr>
          <a:xfrm>
            <a:off x="689609" y="2852985"/>
            <a:ext cx="2976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 </a:t>
            </a:r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Desarrollo integral desde la gestación hasta la adolescencia</a:t>
            </a:r>
            <a:endParaRPr lang="es-CO" sz="20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7AB69236-5A7D-49EB-8165-D12584333960}"/>
              </a:ext>
            </a:extLst>
          </p:cNvPr>
          <p:cNvSpPr/>
          <p:nvPr/>
        </p:nvSpPr>
        <p:spPr>
          <a:xfrm>
            <a:off x="1470311" y="4327091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96%</a:t>
            </a:r>
          </a:p>
        </p:txBody>
      </p:sp>
      <p:sp>
        <p:nvSpPr>
          <p:cNvPr id="41" name="Freeform 154">
            <a:extLst>
              <a:ext uri="{FF2B5EF4-FFF2-40B4-BE49-F238E27FC236}">
                <a16:creationId xmlns:a16="http://schemas.microsoft.com/office/drawing/2014/main" xmlns="" id="{62E6CC54-6483-4192-92BC-632A6CF20ACF}"/>
              </a:ext>
            </a:extLst>
          </p:cNvPr>
          <p:cNvSpPr>
            <a:spLocks/>
          </p:cNvSpPr>
          <p:nvPr/>
        </p:nvSpPr>
        <p:spPr bwMode="auto">
          <a:xfrm>
            <a:off x="5288444" y="3891991"/>
            <a:ext cx="523036" cy="210278"/>
          </a:xfrm>
          <a:custGeom>
            <a:avLst/>
            <a:gdLst>
              <a:gd name="T0" fmla="*/ 1444 w 1444"/>
              <a:gd name="T1" fmla="*/ 239 h 479"/>
              <a:gd name="T2" fmla="*/ 1444 w 1444"/>
              <a:gd name="T3" fmla="*/ 252 h 479"/>
              <a:gd name="T4" fmla="*/ 1436 w 1444"/>
              <a:gd name="T5" fmla="*/ 276 h 479"/>
              <a:gd name="T6" fmla="*/ 1412 w 1444"/>
              <a:gd name="T7" fmla="*/ 311 h 479"/>
              <a:gd name="T8" fmla="*/ 1357 w 1444"/>
              <a:gd name="T9" fmla="*/ 354 h 479"/>
              <a:gd name="T10" fmla="*/ 1279 w 1444"/>
              <a:gd name="T11" fmla="*/ 391 h 479"/>
              <a:gd name="T12" fmla="*/ 1182 w 1444"/>
              <a:gd name="T13" fmla="*/ 424 h 479"/>
              <a:gd name="T14" fmla="*/ 1066 w 1444"/>
              <a:gd name="T15" fmla="*/ 450 h 479"/>
              <a:gd name="T16" fmla="*/ 937 w 1444"/>
              <a:gd name="T17" fmla="*/ 467 h 479"/>
              <a:gd name="T18" fmla="*/ 796 w 1444"/>
              <a:gd name="T19" fmla="*/ 477 h 479"/>
              <a:gd name="T20" fmla="*/ 722 w 1444"/>
              <a:gd name="T21" fmla="*/ 479 h 479"/>
              <a:gd name="T22" fmla="*/ 647 w 1444"/>
              <a:gd name="T23" fmla="*/ 477 h 479"/>
              <a:gd name="T24" fmla="*/ 506 w 1444"/>
              <a:gd name="T25" fmla="*/ 467 h 479"/>
              <a:gd name="T26" fmla="*/ 377 w 1444"/>
              <a:gd name="T27" fmla="*/ 450 h 479"/>
              <a:gd name="T28" fmla="*/ 262 w 1444"/>
              <a:gd name="T29" fmla="*/ 424 h 479"/>
              <a:gd name="T30" fmla="*/ 164 w 1444"/>
              <a:gd name="T31" fmla="*/ 391 h 479"/>
              <a:gd name="T32" fmla="*/ 86 w 1444"/>
              <a:gd name="T33" fmla="*/ 354 h 479"/>
              <a:gd name="T34" fmla="*/ 31 w 1444"/>
              <a:gd name="T35" fmla="*/ 311 h 479"/>
              <a:gd name="T36" fmla="*/ 8 w 1444"/>
              <a:gd name="T37" fmla="*/ 276 h 479"/>
              <a:gd name="T38" fmla="*/ 0 w 1444"/>
              <a:gd name="T39" fmla="*/ 252 h 479"/>
              <a:gd name="T40" fmla="*/ 0 w 1444"/>
              <a:gd name="T41" fmla="*/ 239 h 479"/>
              <a:gd name="T42" fmla="*/ 0 w 1444"/>
              <a:gd name="T43" fmla="*/ 227 h 479"/>
              <a:gd name="T44" fmla="*/ 8 w 1444"/>
              <a:gd name="T45" fmla="*/ 203 h 479"/>
              <a:gd name="T46" fmla="*/ 31 w 1444"/>
              <a:gd name="T47" fmla="*/ 168 h 479"/>
              <a:gd name="T48" fmla="*/ 86 w 1444"/>
              <a:gd name="T49" fmla="*/ 125 h 479"/>
              <a:gd name="T50" fmla="*/ 164 w 1444"/>
              <a:gd name="T51" fmla="*/ 86 h 479"/>
              <a:gd name="T52" fmla="*/ 262 w 1444"/>
              <a:gd name="T53" fmla="*/ 54 h 479"/>
              <a:gd name="T54" fmla="*/ 377 w 1444"/>
              <a:gd name="T55" fmla="*/ 29 h 479"/>
              <a:gd name="T56" fmla="*/ 506 w 1444"/>
              <a:gd name="T57" fmla="*/ 10 h 479"/>
              <a:gd name="T58" fmla="*/ 647 w 1444"/>
              <a:gd name="T59" fmla="*/ 0 h 479"/>
              <a:gd name="T60" fmla="*/ 722 w 1444"/>
              <a:gd name="T61" fmla="*/ 0 h 479"/>
              <a:gd name="T62" fmla="*/ 796 w 1444"/>
              <a:gd name="T63" fmla="*/ 0 h 479"/>
              <a:gd name="T64" fmla="*/ 937 w 1444"/>
              <a:gd name="T65" fmla="*/ 10 h 479"/>
              <a:gd name="T66" fmla="*/ 1066 w 1444"/>
              <a:gd name="T67" fmla="*/ 29 h 479"/>
              <a:gd name="T68" fmla="*/ 1182 w 1444"/>
              <a:gd name="T69" fmla="*/ 54 h 479"/>
              <a:gd name="T70" fmla="*/ 1279 w 1444"/>
              <a:gd name="T71" fmla="*/ 86 h 479"/>
              <a:gd name="T72" fmla="*/ 1357 w 1444"/>
              <a:gd name="T73" fmla="*/ 125 h 479"/>
              <a:gd name="T74" fmla="*/ 1412 w 1444"/>
              <a:gd name="T75" fmla="*/ 168 h 479"/>
              <a:gd name="T76" fmla="*/ 1436 w 1444"/>
              <a:gd name="T77" fmla="*/ 203 h 479"/>
              <a:gd name="T78" fmla="*/ 1444 w 1444"/>
              <a:gd name="T79" fmla="*/ 227 h 479"/>
              <a:gd name="T80" fmla="*/ 1444 w 1444"/>
              <a:gd name="T81" fmla="*/ 23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44" h="479">
                <a:moveTo>
                  <a:pt x="1444" y="239"/>
                </a:moveTo>
                <a:lnTo>
                  <a:pt x="1444" y="252"/>
                </a:lnTo>
                <a:lnTo>
                  <a:pt x="1436" y="276"/>
                </a:lnTo>
                <a:lnTo>
                  <a:pt x="1412" y="311"/>
                </a:lnTo>
                <a:lnTo>
                  <a:pt x="1357" y="354"/>
                </a:lnTo>
                <a:lnTo>
                  <a:pt x="1279" y="391"/>
                </a:lnTo>
                <a:lnTo>
                  <a:pt x="1182" y="424"/>
                </a:lnTo>
                <a:lnTo>
                  <a:pt x="1066" y="450"/>
                </a:lnTo>
                <a:lnTo>
                  <a:pt x="937" y="467"/>
                </a:lnTo>
                <a:lnTo>
                  <a:pt x="796" y="477"/>
                </a:lnTo>
                <a:lnTo>
                  <a:pt x="722" y="479"/>
                </a:lnTo>
                <a:lnTo>
                  <a:pt x="647" y="477"/>
                </a:lnTo>
                <a:lnTo>
                  <a:pt x="506" y="467"/>
                </a:lnTo>
                <a:lnTo>
                  <a:pt x="377" y="450"/>
                </a:lnTo>
                <a:lnTo>
                  <a:pt x="262" y="424"/>
                </a:lnTo>
                <a:lnTo>
                  <a:pt x="164" y="391"/>
                </a:lnTo>
                <a:lnTo>
                  <a:pt x="86" y="354"/>
                </a:lnTo>
                <a:lnTo>
                  <a:pt x="31" y="311"/>
                </a:lnTo>
                <a:lnTo>
                  <a:pt x="8" y="276"/>
                </a:lnTo>
                <a:lnTo>
                  <a:pt x="0" y="252"/>
                </a:lnTo>
                <a:lnTo>
                  <a:pt x="0" y="239"/>
                </a:lnTo>
                <a:lnTo>
                  <a:pt x="0" y="227"/>
                </a:lnTo>
                <a:lnTo>
                  <a:pt x="8" y="203"/>
                </a:lnTo>
                <a:lnTo>
                  <a:pt x="31" y="168"/>
                </a:lnTo>
                <a:lnTo>
                  <a:pt x="86" y="125"/>
                </a:lnTo>
                <a:lnTo>
                  <a:pt x="164" y="86"/>
                </a:lnTo>
                <a:lnTo>
                  <a:pt x="262" y="54"/>
                </a:lnTo>
                <a:lnTo>
                  <a:pt x="377" y="29"/>
                </a:lnTo>
                <a:lnTo>
                  <a:pt x="506" y="10"/>
                </a:lnTo>
                <a:lnTo>
                  <a:pt x="647" y="0"/>
                </a:lnTo>
                <a:lnTo>
                  <a:pt x="722" y="0"/>
                </a:lnTo>
                <a:lnTo>
                  <a:pt x="796" y="0"/>
                </a:lnTo>
                <a:lnTo>
                  <a:pt x="937" y="10"/>
                </a:lnTo>
                <a:lnTo>
                  <a:pt x="1066" y="29"/>
                </a:lnTo>
                <a:lnTo>
                  <a:pt x="1182" y="54"/>
                </a:lnTo>
                <a:lnTo>
                  <a:pt x="1279" y="86"/>
                </a:lnTo>
                <a:lnTo>
                  <a:pt x="1357" y="125"/>
                </a:lnTo>
                <a:lnTo>
                  <a:pt x="1412" y="168"/>
                </a:lnTo>
                <a:lnTo>
                  <a:pt x="1436" y="203"/>
                </a:lnTo>
                <a:lnTo>
                  <a:pt x="1444" y="227"/>
                </a:lnTo>
                <a:lnTo>
                  <a:pt x="1444" y="2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 Rounded MT Bold" panose="020F0704030504030204" pitchFamily="34" charset="0"/>
            </a:endParaRPr>
          </a:p>
        </p:txBody>
      </p:sp>
      <p:grpSp>
        <p:nvGrpSpPr>
          <p:cNvPr id="62" name="Group 88">
            <a:extLst>
              <a:ext uri="{FF2B5EF4-FFF2-40B4-BE49-F238E27FC236}">
                <a16:creationId xmlns:a16="http://schemas.microsoft.com/office/drawing/2014/main" xmlns="" id="{F87EB17F-80FB-4D9A-B17B-C347E22AB424}"/>
              </a:ext>
            </a:extLst>
          </p:cNvPr>
          <p:cNvGrpSpPr/>
          <p:nvPr/>
        </p:nvGrpSpPr>
        <p:grpSpPr>
          <a:xfrm>
            <a:off x="4759538" y="4792061"/>
            <a:ext cx="2689361" cy="1292660"/>
            <a:chOff x="385313" y="2059335"/>
            <a:chExt cx="2937088" cy="1584640"/>
          </a:xfrm>
          <a:solidFill>
            <a:srgbClr val="00B0F0"/>
          </a:solidFill>
        </p:grpSpPr>
        <p:sp>
          <p:nvSpPr>
            <p:cNvPr id="63" name="TextBox 89">
              <a:extLst>
                <a:ext uri="{FF2B5EF4-FFF2-40B4-BE49-F238E27FC236}">
                  <a16:creationId xmlns:a16="http://schemas.microsoft.com/office/drawing/2014/main" xmlns="" id="{28758159-538E-472C-8ABA-D4B0E8E4DD63}"/>
                </a:ext>
              </a:extLst>
            </p:cNvPr>
            <p:cNvSpPr txBox="1"/>
            <p:nvPr/>
          </p:nvSpPr>
          <p:spPr>
            <a:xfrm>
              <a:off x="385313" y="2059335"/>
              <a:ext cx="2937088" cy="45275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4</a:t>
              </a:r>
            </a:p>
          </p:txBody>
        </p:sp>
        <p:sp>
          <p:nvSpPr>
            <p:cNvPr id="64" name="TextBox 90">
              <a:extLst>
                <a:ext uri="{FF2B5EF4-FFF2-40B4-BE49-F238E27FC236}">
                  <a16:creationId xmlns:a16="http://schemas.microsoft.com/office/drawing/2014/main" xmlns="" id="{689CCABC-9C3A-4970-81D2-8CC7F893FB1A}"/>
                </a:ext>
              </a:extLst>
            </p:cNvPr>
            <p:cNvSpPr txBox="1"/>
            <p:nvPr/>
          </p:nvSpPr>
          <p:spPr>
            <a:xfrm>
              <a:off x="393106" y="2516904"/>
              <a:ext cx="2929292" cy="1127071"/>
            </a:xfrm>
            <a:prstGeom prst="roundRect">
              <a:avLst/>
            </a:prstGeo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200" dirty="0"/>
                <a:t>Brindar una oferta de servicios y estrategias flexibles de atención integral con calidad y pertinencia  desde el enfoque diferencial</a:t>
              </a:r>
              <a:r>
                <a:rPr lang="en-US" sz="1200" dirty="0"/>
                <a:t>.</a:t>
              </a:r>
            </a:p>
          </p:txBody>
        </p:sp>
      </p:grpSp>
      <p:grpSp>
        <p:nvGrpSpPr>
          <p:cNvPr id="65" name="Group 91">
            <a:extLst>
              <a:ext uri="{FF2B5EF4-FFF2-40B4-BE49-F238E27FC236}">
                <a16:creationId xmlns:a16="http://schemas.microsoft.com/office/drawing/2014/main" xmlns="" id="{7C566C11-73F5-4943-A9FF-D26E312D54DA}"/>
              </a:ext>
            </a:extLst>
          </p:cNvPr>
          <p:cNvGrpSpPr/>
          <p:nvPr/>
        </p:nvGrpSpPr>
        <p:grpSpPr>
          <a:xfrm>
            <a:off x="4766674" y="2124302"/>
            <a:ext cx="2702193" cy="1157150"/>
            <a:chOff x="332936" y="2257135"/>
            <a:chExt cx="2937087" cy="1430576"/>
          </a:xfrm>
          <a:solidFill>
            <a:srgbClr val="00B0F0"/>
          </a:solidFill>
        </p:grpSpPr>
        <p:sp>
          <p:nvSpPr>
            <p:cNvPr id="66" name="TextBox 98">
              <a:extLst>
                <a:ext uri="{FF2B5EF4-FFF2-40B4-BE49-F238E27FC236}">
                  <a16:creationId xmlns:a16="http://schemas.microsoft.com/office/drawing/2014/main" xmlns="" id="{FF962416-EF46-438B-B094-5F4D577441CA}"/>
                </a:ext>
              </a:extLst>
            </p:cNvPr>
            <p:cNvSpPr txBox="1"/>
            <p:nvPr/>
          </p:nvSpPr>
          <p:spPr>
            <a:xfrm>
              <a:off x="332936" y="2257135"/>
              <a:ext cx="2929292" cy="45660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67" name="TextBox 99">
              <a:extLst>
                <a:ext uri="{FF2B5EF4-FFF2-40B4-BE49-F238E27FC236}">
                  <a16:creationId xmlns:a16="http://schemas.microsoft.com/office/drawing/2014/main" xmlns="" id="{BE233BCA-1DF7-4E9B-BCDE-4BDD532C6849}"/>
                </a:ext>
              </a:extLst>
            </p:cNvPr>
            <p:cNvSpPr txBox="1"/>
            <p:nvPr/>
          </p:nvSpPr>
          <p:spPr>
            <a:xfrm>
              <a:off x="340733" y="2719455"/>
              <a:ext cx="2929290" cy="968256"/>
            </a:xfrm>
            <a:prstGeom prst="roundRect">
              <a:avLst/>
            </a:prstGeo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600" dirty="0"/>
                <a:t> </a:t>
              </a:r>
              <a:r>
                <a:rPr lang="es-CO" sz="1200" dirty="0"/>
                <a:t>Fortalecer el rol protector y educativo de las familias y cuidadores</a:t>
              </a:r>
            </a:p>
          </p:txBody>
        </p:sp>
      </p:grpSp>
      <p:grpSp>
        <p:nvGrpSpPr>
          <p:cNvPr id="68" name="Group 100">
            <a:extLst>
              <a:ext uri="{FF2B5EF4-FFF2-40B4-BE49-F238E27FC236}">
                <a16:creationId xmlns:a16="http://schemas.microsoft.com/office/drawing/2014/main" xmlns="" id="{7DBFBD98-9D1D-49CA-B2AF-FB7B8180164F}"/>
              </a:ext>
            </a:extLst>
          </p:cNvPr>
          <p:cNvGrpSpPr/>
          <p:nvPr/>
        </p:nvGrpSpPr>
        <p:grpSpPr>
          <a:xfrm>
            <a:off x="4752724" y="3415778"/>
            <a:ext cx="2702987" cy="1280614"/>
            <a:chOff x="8802972" y="3880506"/>
            <a:chExt cx="2945769" cy="1439523"/>
          </a:xfrm>
        </p:grpSpPr>
        <p:sp>
          <p:nvSpPr>
            <p:cNvPr id="69" name="TextBox 101">
              <a:extLst>
                <a:ext uri="{FF2B5EF4-FFF2-40B4-BE49-F238E27FC236}">
                  <a16:creationId xmlns:a16="http://schemas.microsoft.com/office/drawing/2014/main" xmlns="" id="{7020256D-FAB1-40F0-90B4-CF7EA31F2285}"/>
                </a:ext>
              </a:extLst>
            </p:cNvPr>
            <p:cNvSpPr txBox="1"/>
            <p:nvPr/>
          </p:nvSpPr>
          <p:spPr>
            <a:xfrm>
              <a:off x="8802972" y="3880506"/>
              <a:ext cx="2937087" cy="41516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3</a:t>
              </a:r>
            </a:p>
          </p:txBody>
        </p:sp>
        <p:sp>
          <p:nvSpPr>
            <p:cNvPr id="70" name="TextBox 102">
              <a:extLst>
                <a:ext uri="{FF2B5EF4-FFF2-40B4-BE49-F238E27FC236}">
                  <a16:creationId xmlns:a16="http://schemas.microsoft.com/office/drawing/2014/main" xmlns="" id="{BAB84E93-4AE8-43CD-97B1-225830C4DC44}"/>
                </a:ext>
              </a:extLst>
            </p:cNvPr>
            <p:cNvSpPr txBox="1"/>
            <p:nvPr/>
          </p:nvSpPr>
          <p:spPr>
            <a:xfrm>
              <a:off x="8819449" y="4286541"/>
              <a:ext cx="2929292" cy="103348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3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200" dirty="0"/>
                <a:t>Implementar herramientas de seguimiento, monitoreo, análisis y evaluación de resultados de la prestación de los servicios</a:t>
              </a: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89BD5A3-FBBA-4CD2-9989-37258F0910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4464" y="1826558"/>
            <a:ext cx="959150" cy="913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3FDBE6A7-2F75-4A32-AC14-BD12604E3997}"/>
              </a:ext>
            </a:extLst>
          </p:cNvPr>
          <p:cNvSpPr/>
          <p:nvPr/>
        </p:nvSpPr>
        <p:spPr>
          <a:xfrm>
            <a:off x="7615137" y="1448452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99%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xmlns="" id="{70CD0616-8043-44AA-B0E4-8F9001939234}"/>
              </a:ext>
            </a:extLst>
          </p:cNvPr>
          <p:cNvSpPr/>
          <p:nvPr/>
        </p:nvSpPr>
        <p:spPr>
          <a:xfrm>
            <a:off x="7615137" y="2659022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xmlns="" id="{17108358-8C46-4357-B539-2654A933EFB8}"/>
              </a:ext>
            </a:extLst>
          </p:cNvPr>
          <p:cNvSpPr/>
          <p:nvPr/>
        </p:nvSpPr>
        <p:spPr>
          <a:xfrm>
            <a:off x="7641348" y="3961565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75%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xmlns="" id="{A89792F0-E172-4531-AD49-120552419354}"/>
              </a:ext>
            </a:extLst>
          </p:cNvPr>
          <p:cNvSpPr/>
          <p:nvPr/>
        </p:nvSpPr>
        <p:spPr>
          <a:xfrm>
            <a:off x="7641347" y="5394187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98%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81EE33E3-1916-4524-AD58-96BFF6BD2C01}"/>
              </a:ext>
            </a:extLst>
          </p:cNvPr>
          <p:cNvGrpSpPr/>
          <p:nvPr/>
        </p:nvGrpSpPr>
        <p:grpSpPr>
          <a:xfrm>
            <a:off x="4718623" y="943359"/>
            <a:ext cx="2728660" cy="1095303"/>
            <a:chOff x="4316915" y="1335704"/>
            <a:chExt cx="2728660" cy="1095303"/>
          </a:xfrm>
        </p:grpSpPr>
        <p:sp>
          <p:nvSpPr>
            <p:cNvPr id="73" name="TextBox 105">
              <a:extLst>
                <a:ext uri="{FF2B5EF4-FFF2-40B4-BE49-F238E27FC236}">
                  <a16:creationId xmlns:a16="http://schemas.microsoft.com/office/drawing/2014/main" xmlns="" id="{5C4CCBDB-0CB9-4619-B41A-D81C301DF3E3}"/>
                </a:ext>
              </a:extLst>
            </p:cNvPr>
            <p:cNvSpPr txBox="1"/>
            <p:nvPr/>
          </p:nvSpPr>
          <p:spPr>
            <a:xfrm>
              <a:off x="4339980" y="1715918"/>
              <a:ext cx="2705595" cy="71508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es-CO" sz="12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Optimizar mecanismos de articulación intra, inter y transectorial</a:t>
              </a:r>
            </a:p>
          </p:txBody>
        </p:sp>
        <p:sp>
          <p:nvSpPr>
            <p:cNvPr id="59" name="TextBox 98">
              <a:extLst>
                <a:ext uri="{FF2B5EF4-FFF2-40B4-BE49-F238E27FC236}">
                  <a16:creationId xmlns:a16="http://schemas.microsoft.com/office/drawing/2014/main" xmlns="" id="{31EE7704-F2AA-4B99-8158-7D8972FB7021}"/>
                </a:ext>
              </a:extLst>
            </p:cNvPr>
            <p:cNvSpPr txBox="1"/>
            <p:nvPr/>
          </p:nvSpPr>
          <p:spPr>
            <a:xfrm>
              <a:off x="4316915" y="1335704"/>
              <a:ext cx="2695021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1</a:t>
              </a:r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xmlns="" id="{B90E5D47-4568-4EC2-B6B7-579FD8B0B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4" y="129586"/>
            <a:ext cx="7886700" cy="552409"/>
          </a:xfrm>
        </p:spPr>
        <p:txBody>
          <a:bodyPr>
            <a:noAutofit/>
          </a:bodyPr>
          <a:lstStyle/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ED8BD067-272C-4542-9A2A-9CF671073260}"/>
              </a:ext>
            </a:extLst>
          </p:cNvPr>
          <p:cNvGrpSpPr/>
          <p:nvPr/>
        </p:nvGrpSpPr>
        <p:grpSpPr>
          <a:xfrm>
            <a:off x="5030250" y="3027962"/>
            <a:ext cx="2449288" cy="1046597"/>
            <a:chOff x="332942" y="2609457"/>
            <a:chExt cx="2937082" cy="1242051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6B69E24D-9453-424B-9B5E-E2C1F75C02D4}"/>
                </a:ext>
              </a:extLst>
            </p:cNvPr>
            <p:cNvSpPr txBox="1"/>
            <p:nvPr/>
          </p:nvSpPr>
          <p:spPr>
            <a:xfrm>
              <a:off x="332942" y="2609457"/>
              <a:ext cx="2937076" cy="43830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80BCF52C-C330-42FC-84C8-F83ABFD329E1}"/>
                </a:ext>
              </a:extLst>
            </p:cNvPr>
            <p:cNvSpPr txBox="1"/>
            <p:nvPr/>
          </p:nvSpPr>
          <p:spPr>
            <a:xfrm>
              <a:off x="340731" y="3002875"/>
              <a:ext cx="2929293" cy="848633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200" dirty="0"/>
                <a:t>Desarrollar una estrategia interinstitucional de prevención de la violencia intrafamiliar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635F60CB-3D33-496C-96D1-4AF7F874B9E4}"/>
              </a:ext>
            </a:extLst>
          </p:cNvPr>
          <p:cNvGrpSpPr/>
          <p:nvPr/>
        </p:nvGrpSpPr>
        <p:grpSpPr>
          <a:xfrm>
            <a:off x="5036737" y="4565831"/>
            <a:ext cx="2442797" cy="1234883"/>
            <a:chOff x="9195098" y="3898739"/>
            <a:chExt cx="2929310" cy="1465499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2E8C745E-723E-400D-B302-B9829C54E178}"/>
                </a:ext>
              </a:extLst>
            </p:cNvPr>
            <p:cNvSpPr txBox="1"/>
            <p:nvPr/>
          </p:nvSpPr>
          <p:spPr>
            <a:xfrm>
              <a:off x="9195098" y="3898739"/>
              <a:ext cx="2929305" cy="43830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FE45FCF8-EE34-4657-92F5-D36E404FBB8E}"/>
                </a:ext>
              </a:extLst>
            </p:cNvPr>
            <p:cNvSpPr txBox="1"/>
            <p:nvPr/>
          </p:nvSpPr>
          <p:spPr>
            <a:xfrm>
              <a:off x="9195115" y="4273138"/>
              <a:ext cx="2929293" cy="10911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</a:lstStyle>
            <a:p>
              <a:pPr algn="ctr"/>
              <a:r>
                <a:rPr lang="es-CO" sz="1200" dirty="0"/>
                <a:t>Fortalecer la capacidad técnica para la atención y protección de las víctimas al interior de las familias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7AB54004-490F-4D0C-8AD5-96B83DC531BD}"/>
              </a:ext>
            </a:extLst>
          </p:cNvPr>
          <p:cNvGrpSpPr/>
          <p:nvPr/>
        </p:nvGrpSpPr>
        <p:grpSpPr>
          <a:xfrm>
            <a:off x="5036746" y="1490096"/>
            <a:ext cx="2442794" cy="1250911"/>
            <a:chOff x="8819048" y="3976815"/>
            <a:chExt cx="2929306" cy="1484521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3344FE50-9CF4-4F9B-AD02-BD82C3C329CD}"/>
                </a:ext>
              </a:extLst>
            </p:cNvPr>
            <p:cNvSpPr txBox="1"/>
            <p:nvPr/>
          </p:nvSpPr>
          <p:spPr>
            <a:xfrm>
              <a:off x="8819048" y="3976815"/>
              <a:ext cx="2929293" cy="43830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>
                  <a:latin typeface="Arial Rounded MT Bold" panose="020F0704030504030204" pitchFamily="34" charset="0"/>
                </a:rPr>
                <a:t>Objetivo 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EFB5BCCA-F1E7-4441-9822-FA683A167170}"/>
                </a:ext>
              </a:extLst>
            </p:cNvPr>
            <p:cNvSpPr txBox="1"/>
            <p:nvPr/>
          </p:nvSpPr>
          <p:spPr>
            <a:xfrm>
              <a:off x="8819061" y="4370235"/>
              <a:ext cx="2929293" cy="109110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1F1EF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>
              <a:defPPr>
                <a:defRPr lang="es-CO"/>
              </a:defPPr>
              <a:lvl1pPr algn="just">
                <a:defRPr sz="1400">
                  <a:solidFill>
                    <a:srgbClr val="003E65"/>
                  </a:solidFill>
                  <a:latin typeface="Arial Rounded MT Bold" panose="020F07040305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r>
                <a:rPr lang="es-CO" sz="1200" dirty="0">
                  <a:solidFill>
                    <a:schemeClr val="bg1"/>
                  </a:solidFill>
                </a:rPr>
                <a:t>Desarrollar estrategias que contribuyan a la implementación de la </a:t>
              </a:r>
              <a:r>
                <a:rPr lang="es-CO" sz="1200" b="1" dirty="0">
                  <a:solidFill>
                    <a:schemeClr val="bg1"/>
                  </a:solidFill>
                </a:rPr>
                <a:t>Política Pública.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ADE355A-75CD-4B03-85A9-4F19C409310D}"/>
              </a:ext>
            </a:extLst>
          </p:cNvPr>
          <p:cNvSpPr txBox="1"/>
          <p:nvPr/>
        </p:nvSpPr>
        <p:spPr>
          <a:xfrm>
            <a:off x="1182968" y="3420295"/>
            <a:ext cx="2930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Proyecto de inversión: </a:t>
            </a:r>
          </a:p>
          <a:p>
            <a:pPr algn="ctr"/>
            <a:r>
              <a:rPr lang="es-CO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Una ciudad para las familias</a:t>
            </a:r>
            <a:endParaRPr lang="es-ES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7AB69236-5A7D-49EB-8165-D12584333960}"/>
              </a:ext>
            </a:extLst>
          </p:cNvPr>
          <p:cNvSpPr/>
          <p:nvPr/>
        </p:nvSpPr>
        <p:spPr>
          <a:xfrm>
            <a:off x="2024630" y="4350312"/>
            <a:ext cx="12474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50" dirty="0">
                <a:solidFill>
                  <a:srgbClr val="4C216D"/>
                </a:solidFill>
                <a:latin typeface="Arial Rounded MT Bold" panose="020F0704030504030204" pitchFamily="34" charset="0"/>
              </a:rPr>
              <a:t>92%</a:t>
            </a:r>
          </a:p>
        </p:txBody>
      </p:sp>
      <p:pic>
        <p:nvPicPr>
          <p:cNvPr id="16386" name="Picture 2" descr="Resultado de imagen para imagenes seÃ±ales familia">
            <a:extLst>
              <a:ext uri="{FF2B5EF4-FFF2-40B4-BE49-F238E27FC236}">
                <a16:creationId xmlns:a16="http://schemas.microsoft.com/office/drawing/2014/main" xmlns="" id="{4E51CB75-71BD-48AE-B0FA-9C7D20D5C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21" y="2371673"/>
            <a:ext cx="950074" cy="95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52DE3738-C085-49F4-857D-F6E49CB3870A}"/>
              </a:ext>
            </a:extLst>
          </p:cNvPr>
          <p:cNvSpPr/>
          <p:nvPr/>
        </p:nvSpPr>
        <p:spPr>
          <a:xfrm>
            <a:off x="7650576" y="1910008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41FE4068-B057-41F9-9C0D-6E539C29FAA2}"/>
              </a:ext>
            </a:extLst>
          </p:cNvPr>
          <p:cNvSpPr/>
          <p:nvPr/>
        </p:nvSpPr>
        <p:spPr>
          <a:xfrm>
            <a:off x="7650576" y="3447874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95%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C28F177E-3A37-45FE-AEA5-C1FDC0449335}"/>
              </a:ext>
            </a:extLst>
          </p:cNvPr>
          <p:cNvSpPr/>
          <p:nvPr/>
        </p:nvSpPr>
        <p:spPr>
          <a:xfrm>
            <a:off x="7650575" y="4906700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89%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85CF4F18-D233-453F-B9C5-B34E9E36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4" y="129586"/>
            <a:ext cx="7886700" cy="552409"/>
          </a:xfrm>
        </p:spPr>
        <p:txBody>
          <a:bodyPr>
            <a:noAutofit/>
          </a:bodyPr>
          <a:lstStyle/>
          <a:p>
            <a:r>
              <a:rPr lang="es-CO" sz="285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ＭＳ Ｐゴシック" charset="-128"/>
              </a:rPr>
              <a:t>Avance plan de acción en inversión</a:t>
            </a:r>
            <a:endParaRPr lang="en-US" sz="285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11017</TotalTime>
  <Words>2532</Words>
  <Application>Microsoft Office PowerPoint</Application>
  <PresentationFormat>Presentación en pantalla (4:3)</PresentationFormat>
  <Paragraphs>424</Paragraphs>
  <Slides>33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2" baseType="lpstr">
      <vt:lpstr>ＭＳ Ｐゴシック</vt:lpstr>
      <vt:lpstr>Arial</vt:lpstr>
      <vt:lpstr>Arial Rounded MT Bold</vt:lpstr>
      <vt:lpstr>Calibri</vt:lpstr>
      <vt:lpstr>Calibri Light</vt:lpstr>
      <vt:lpstr>FontAwesome</vt:lpstr>
      <vt:lpstr>Lato Light</vt:lpstr>
      <vt:lpstr>Open Sans Extrabold</vt:lpstr>
      <vt:lpstr>Tema de Office</vt:lpstr>
      <vt:lpstr>SEGUIMIENTO PLAN DE ACCIÓN INSTITUCIONAL ENE-JUN 2019           SECRETARÍA DISTRITAL DE INTEGRACIÓN SOCIAL Julio 2019</vt:lpstr>
      <vt:lpstr>Plan de Acción Institucional</vt:lpstr>
      <vt:lpstr>Metodología de Seguimiento Plan de Acción</vt:lpstr>
      <vt:lpstr>Presentación de PowerPoint</vt:lpstr>
      <vt:lpstr>Inversión</vt:lpstr>
      <vt:lpstr>Inversión</vt:lpstr>
      <vt:lpstr>Avance plan de acción en inversión</vt:lpstr>
      <vt:lpstr>Avance plan de acción en inversión</vt:lpstr>
      <vt:lpstr>Avance plan de acción en inversión</vt:lpstr>
      <vt:lpstr>Avance plan de acción en inversión</vt:lpstr>
      <vt:lpstr>Avance plan de acción en inversión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Gestión de los Procesos</vt:lpstr>
      <vt:lpstr>Gestión de procesos de la SDIS</vt:lpstr>
      <vt:lpstr>Ejecución componente gestión de procesos</vt:lpstr>
      <vt:lpstr>Gestión -Decreto 612 de 2018- MIPG</vt:lpstr>
      <vt:lpstr>Gestión -Decreto 612 de 2018- MIPG</vt:lpstr>
      <vt:lpstr>Gestión -Decreto 612 de 2018- MIPG</vt:lpstr>
      <vt:lpstr>Gestión -Decreto 612 de 2018- MIPG</vt:lpstr>
      <vt:lpstr>Gestión -Decreto 612 de 2018- MIPG</vt:lpstr>
      <vt:lpstr>Gestión -Decreto 612 de 2018- MIPG</vt:lpstr>
      <vt:lpstr>Construcción mapas de riesgo por proceso</vt:lpstr>
      <vt:lpstr>Mapas de riesgo por proceso</vt:lpstr>
      <vt:lpstr>Avance construcción mapas de riesgo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ACCIÓN INSTITUCIONAL</dc:title>
  <dc:creator>Gina Marcela Alba Diaz</dc:creator>
  <cp:lastModifiedBy>Maria Ximena Sarmiento Jaramillo</cp:lastModifiedBy>
  <cp:revision>161</cp:revision>
  <cp:lastPrinted>2018-09-26T19:56:19Z</cp:lastPrinted>
  <dcterms:created xsi:type="dcterms:W3CDTF">2018-09-19T15:23:17Z</dcterms:created>
  <dcterms:modified xsi:type="dcterms:W3CDTF">2019-07-29T21:13:39Z</dcterms:modified>
</cp:coreProperties>
</file>