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9" r:id="rId4"/>
    <p:sldId id="260" r:id="rId5"/>
    <p:sldId id="261" r:id="rId6"/>
    <p:sldId id="1312" r:id="rId7"/>
    <p:sldId id="1315" r:id="rId8"/>
    <p:sldId id="1319" r:id="rId9"/>
    <p:sldId id="1314" r:id="rId10"/>
    <p:sldId id="262" r:id="rId11"/>
    <p:sldId id="1318" r:id="rId12"/>
    <p:sldId id="263" r:id="rId13"/>
    <p:sldId id="1201" r:id="rId14"/>
    <p:sldId id="1233" r:id="rId15"/>
    <p:sldId id="1239" r:id="rId16"/>
    <p:sldId id="1236" r:id="rId17"/>
    <p:sldId id="1225" r:id="rId18"/>
    <p:sldId id="1230" r:id="rId19"/>
    <p:sldId id="1237" r:id="rId20"/>
    <p:sldId id="316" r:id="rId21"/>
    <p:sldId id="1192" r:id="rId22"/>
    <p:sldId id="1214" r:id="rId23"/>
    <p:sldId id="1215" r:id="rId24"/>
    <p:sldId id="1243" r:id="rId25"/>
    <p:sldId id="1212" r:id="rId26"/>
    <p:sldId id="1301" r:id="rId27"/>
    <p:sldId id="1300" r:id="rId28"/>
    <p:sldId id="1296" r:id="rId29"/>
    <p:sldId id="1294" r:id="rId30"/>
    <p:sldId id="1290" r:id="rId31"/>
    <p:sldId id="1305" r:id="rId32"/>
    <p:sldId id="267" r:id="rId3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6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10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Mayra\SDIS\2022\Solicitud\Gr&#225;ficos_Solicitudes%20cambioReg.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Mayra\SDIS\2022\Solicitud\Gr&#225;ficos_Solicitudes%20cambioRe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Hoja1!$C$6</c:f>
              <c:strCache>
                <c:ptCount val="1"/>
                <c:pt idx="0">
                  <c:v>Solicitudes aprobadas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Hoja1!$A$7:$B$17</c:f>
              <c:multiLvlStrCache>
                <c:ptCount val="11"/>
                <c:lvl>
                  <c:pt idx="0">
                    <c:v>Agosto</c:v>
                  </c:pt>
                  <c:pt idx="1">
                    <c:v>Septiembre</c:v>
                  </c:pt>
                  <c:pt idx="2">
                    <c:v>Octubre</c:v>
                  </c:pt>
                  <c:pt idx="3">
                    <c:v>Noviembre</c:v>
                  </c:pt>
                  <c:pt idx="4">
                    <c:v>Diciembre</c:v>
                  </c:pt>
                  <c:pt idx="5">
                    <c:v>Enero</c:v>
                  </c:pt>
                  <c:pt idx="6">
                    <c:v>Febrero</c:v>
                  </c:pt>
                  <c:pt idx="7">
                    <c:v>Marzo</c:v>
                  </c:pt>
                  <c:pt idx="8">
                    <c:v>Abril</c:v>
                  </c:pt>
                  <c:pt idx="9">
                    <c:v>Mayo</c:v>
                  </c:pt>
                  <c:pt idx="10">
                    <c:v>Junio</c:v>
                  </c:pt>
                </c:lvl>
                <c:lvl>
                  <c:pt idx="0">
                    <c:v>2021</c:v>
                  </c:pt>
                  <c:pt idx="5">
                    <c:v>2022</c:v>
                  </c:pt>
                </c:lvl>
              </c:multiLvlStrCache>
            </c:multiLvlStrRef>
          </c:cat>
          <c:val>
            <c:numRef>
              <c:f>Hoja1!$C$7:$C$17</c:f>
              <c:numCache>
                <c:formatCode>General</c:formatCode>
                <c:ptCount val="11"/>
                <c:pt idx="0">
                  <c:v>45</c:v>
                </c:pt>
                <c:pt idx="1">
                  <c:v>203</c:v>
                </c:pt>
                <c:pt idx="2">
                  <c:v>365</c:v>
                </c:pt>
                <c:pt idx="3">
                  <c:v>456</c:v>
                </c:pt>
                <c:pt idx="4">
                  <c:v>668</c:v>
                </c:pt>
                <c:pt idx="5">
                  <c:v>125</c:v>
                </c:pt>
                <c:pt idx="6">
                  <c:v>306</c:v>
                </c:pt>
                <c:pt idx="7">
                  <c:v>700</c:v>
                </c:pt>
                <c:pt idx="8">
                  <c:v>525</c:v>
                </c:pt>
                <c:pt idx="9">
                  <c:v>827</c:v>
                </c:pt>
                <c:pt idx="10">
                  <c:v>1036</c:v>
                </c:pt>
              </c:numCache>
            </c:numRef>
          </c:val>
          <c:extLst>
            <c:ext xmlns:c16="http://schemas.microsoft.com/office/drawing/2014/chart" uri="{C3380CC4-5D6E-409C-BE32-E72D297353CC}">
              <c16:uniqueId val="{00000000-03DF-A744-9F5D-AFEF92645B8C}"/>
            </c:ext>
          </c:extLst>
        </c:ser>
        <c:ser>
          <c:idx val="1"/>
          <c:order val="1"/>
          <c:tx>
            <c:strRef>
              <c:f>Hoja1!$E$6</c:f>
              <c:strCache>
                <c:ptCount val="1"/>
                <c:pt idx="0">
                  <c:v>Solicitudes Rechazadas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Hoja1!$A$7:$B$17</c:f>
              <c:multiLvlStrCache>
                <c:ptCount val="11"/>
                <c:lvl>
                  <c:pt idx="0">
                    <c:v>Agosto</c:v>
                  </c:pt>
                  <c:pt idx="1">
                    <c:v>Septiembre</c:v>
                  </c:pt>
                  <c:pt idx="2">
                    <c:v>Octubre</c:v>
                  </c:pt>
                  <c:pt idx="3">
                    <c:v>Noviembre</c:v>
                  </c:pt>
                  <c:pt idx="4">
                    <c:v>Diciembre</c:v>
                  </c:pt>
                  <c:pt idx="5">
                    <c:v>Enero</c:v>
                  </c:pt>
                  <c:pt idx="6">
                    <c:v>Febrero</c:v>
                  </c:pt>
                  <c:pt idx="7">
                    <c:v>Marzo</c:v>
                  </c:pt>
                  <c:pt idx="8">
                    <c:v>Abril</c:v>
                  </c:pt>
                  <c:pt idx="9">
                    <c:v>Mayo</c:v>
                  </c:pt>
                  <c:pt idx="10">
                    <c:v>Junio</c:v>
                  </c:pt>
                </c:lvl>
                <c:lvl>
                  <c:pt idx="0">
                    <c:v>2021</c:v>
                  </c:pt>
                  <c:pt idx="5">
                    <c:v>2022</c:v>
                  </c:pt>
                </c:lvl>
              </c:multiLvlStrCache>
            </c:multiLvlStrRef>
          </c:cat>
          <c:val>
            <c:numRef>
              <c:f>Hoja1!$E$7:$E$17</c:f>
              <c:numCache>
                <c:formatCode>General</c:formatCode>
                <c:ptCount val="11"/>
                <c:pt idx="0">
                  <c:v>60</c:v>
                </c:pt>
                <c:pt idx="1">
                  <c:v>113</c:v>
                </c:pt>
                <c:pt idx="2">
                  <c:v>178</c:v>
                </c:pt>
                <c:pt idx="3">
                  <c:v>284</c:v>
                </c:pt>
                <c:pt idx="4">
                  <c:v>402</c:v>
                </c:pt>
                <c:pt idx="5">
                  <c:v>106</c:v>
                </c:pt>
                <c:pt idx="6">
                  <c:v>352</c:v>
                </c:pt>
                <c:pt idx="7">
                  <c:v>539</c:v>
                </c:pt>
                <c:pt idx="8">
                  <c:v>338</c:v>
                </c:pt>
                <c:pt idx="9">
                  <c:v>230</c:v>
                </c:pt>
                <c:pt idx="10">
                  <c:v>362</c:v>
                </c:pt>
              </c:numCache>
            </c:numRef>
          </c:val>
          <c:extLst>
            <c:ext xmlns:c16="http://schemas.microsoft.com/office/drawing/2014/chart" uri="{C3380CC4-5D6E-409C-BE32-E72D297353CC}">
              <c16:uniqueId val="{00000001-03DF-A744-9F5D-AFEF92645B8C}"/>
            </c:ext>
          </c:extLst>
        </c:ser>
        <c:dLbls>
          <c:showLegendKey val="0"/>
          <c:showVal val="0"/>
          <c:showCatName val="0"/>
          <c:showSerName val="0"/>
          <c:showPercent val="0"/>
          <c:showBubbleSize val="0"/>
        </c:dLbls>
        <c:gapWidth val="150"/>
        <c:overlap val="100"/>
        <c:axId val="2108700399"/>
        <c:axId val="2108702895"/>
      </c:barChart>
      <c:catAx>
        <c:axId val="210870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108702895"/>
        <c:crosses val="autoZero"/>
        <c:auto val="1"/>
        <c:lblAlgn val="ctr"/>
        <c:lblOffset val="100"/>
        <c:noMultiLvlLbl val="0"/>
      </c:catAx>
      <c:valAx>
        <c:axId val="21087028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MX"/>
                  <a:t>Cantidad de solicitudes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108700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s-MX"/>
              <a:t>Porcentaje de solicitudes aprobadas vs rechazadas</a:t>
            </a:r>
          </a:p>
        </c:rich>
      </c:tx>
      <c:layout>
        <c:manualLayout>
          <c:xMode val="edge"/>
          <c:yMode val="edge"/>
          <c:x val="0.1703889526008803"/>
          <c:y val="5.284015119217644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1-122F-CF48-A267-1F1D842DBDEB}"/>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3-122F-CF48-A267-1F1D842DBDEB}"/>
              </c:ext>
            </c:extLst>
          </c:dPt>
          <c:dLbls>
            <c:dLbl>
              <c:idx val="0"/>
              <c:layout>
                <c:manualLayout>
                  <c:x val="-0.2127736576971288"/>
                  <c:y val="-0.16764195327143391"/>
                </c:manualLayout>
              </c:layout>
              <c:tx>
                <c:rich>
                  <a:bodyPr/>
                  <a:lstStyle/>
                  <a:p>
                    <a:r>
                      <a:rPr lang="en-US" dirty="0" err="1"/>
                      <a:t>Aprobadas</a:t>
                    </a:r>
                    <a:r>
                      <a:rPr lang="en-US" dirty="0"/>
                      <a:t>
</a:t>
                    </a:r>
                    <a:fld id="{4FD9C29D-C333-43B4-9B65-C8AD7956F069}" type="PERCENTAGE">
                      <a:rPr lang="en-US"/>
                      <a:pPr/>
                      <a:t>[PORCENTAJE]</a:t>
                    </a:fld>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2371669007822467"/>
                      <c:h val="0.27465952814462496"/>
                    </c:manualLayout>
                  </c15:layout>
                  <c15:dlblFieldTable/>
                  <c15:showDataLabelsRange val="0"/>
                </c:ext>
                <c:ext xmlns:c16="http://schemas.microsoft.com/office/drawing/2014/chart" uri="{C3380CC4-5D6E-409C-BE32-E72D297353CC}">
                  <c16:uniqueId val="{00000001-122F-CF48-A267-1F1D842DBDEB}"/>
                </c:ext>
              </c:extLst>
            </c:dLbl>
            <c:dLbl>
              <c:idx val="1"/>
              <c:layout>
                <c:manualLayout>
                  <c:x val="0.17552072663491705"/>
                  <c:y val="5.2137867865058189E-2"/>
                </c:manualLayout>
              </c:layout>
              <c:tx>
                <c:rich>
                  <a:bodyPr/>
                  <a:lstStyle/>
                  <a:p>
                    <a:r>
                      <a:rPr lang="en-US" dirty="0"/>
                      <a:t>
</a:t>
                    </a:r>
                    <a:r>
                      <a:rPr lang="en-US" dirty="0" err="1"/>
                      <a:t>Rechazadas</a:t>
                    </a:r>
                    <a:fld id="{0A1B117F-981B-4FF6-99DC-002DAB28464D}" type="PERCENTAGE">
                      <a:rPr lang="en-US" smtClean="0"/>
                      <a:pPr/>
                      <a:t>[PORCENTAJE]</a:t>
                    </a:fld>
                    <a:endParaRPr lang="en-US" dirty="0" err="1"/>
                  </a:p>
                </c:rich>
              </c:tx>
              <c:showLegendKey val="0"/>
              <c:showVal val="0"/>
              <c:showCatName val="1"/>
              <c:showSerName val="0"/>
              <c:showPercent val="1"/>
              <c:showBubbleSize val="0"/>
              <c:extLst>
                <c:ext xmlns:c15="http://schemas.microsoft.com/office/drawing/2012/chart" uri="{CE6537A1-D6FC-4f65-9D91-7224C49458BB}">
                  <c15:layout>
                    <c:manualLayout>
                      <c:w val="0.26835864939082638"/>
                      <c:h val="0.19412977264370593"/>
                    </c:manualLayout>
                  </c15:layout>
                  <c15:dlblFieldTable/>
                  <c15:showDataLabelsRange val="0"/>
                </c:ext>
                <c:ext xmlns:c16="http://schemas.microsoft.com/office/drawing/2014/chart" uri="{C3380CC4-5D6E-409C-BE32-E72D297353CC}">
                  <c16:uniqueId val="{00000003-122F-CF48-A267-1F1D842DBDEB}"/>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Hoja1!$B$23:$B$24</c:f>
              <c:strCache>
                <c:ptCount val="2"/>
                <c:pt idx="0">
                  <c:v>Solicitudes aprobadas</c:v>
                </c:pt>
                <c:pt idx="1">
                  <c:v>Solicitudes Rechazadas</c:v>
                </c:pt>
              </c:strCache>
            </c:strRef>
          </c:cat>
          <c:val>
            <c:numRef>
              <c:f>Hoja1!$C$23:$C$24</c:f>
              <c:numCache>
                <c:formatCode>0.0</c:formatCode>
                <c:ptCount val="2"/>
                <c:pt idx="0">
                  <c:v>63.941605839416063</c:v>
                </c:pt>
                <c:pt idx="1">
                  <c:v>36.058394160583937</c:v>
                </c:pt>
              </c:numCache>
            </c:numRef>
          </c:val>
          <c:extLst>
            <c:ext xmlns:c16="http://schemas.microsoft.com/office/drawing/2014/chart" uri="{C3380CC4-5D6E-409C-BE32-E72D297353CC}">
              <c16:uniqueId val="{00000004-122F-CF48-A267-1F1D842DBDEB}"/>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9E632-8355-5849-845C-796D678B82C5}" type="doc">
      <dgm:prSet loTypeId="urn:microsoft.com/office/officeart/2005/8/layout/pyramid2" loCatId="" qsTypeId="urn:microsoft.com/office/officeart/2005/8/quickstyle/simple3" qsCatId="simple" csTypeId="urn:microsoft.com/office/officeart/2005/8/colors/colorful5" csCatId="colorful" phldr="1"/>
      <dgm:spPr/>
      <dgm:t>
        <a:bodyPr/>
        <a:lstStyle/>
        <a:p>
          <a:endParaRPr lang="en-US"/>
        </a:p>
      </dgm:t>
    </dgm:pt>
    <dgm:pt modelId="{D1D2E4F3-F432-984D-8B52-4E5BA31536B2}">
      <dgm:prSet custT="1"/>
      <dgm:spPr/>
      <dgm:t>
        <a:bodyPr/>
        <a:lstStyle/>
        <a:p>
          <a:pPr>
            <a:lnSpc>
              <a:spcPct val="100000"/>
            </a:lnSpc>
          </a:pPr>
          <a:r>
            <a:rPr lang="es-CO" sz="1200" b="1" dirty="0">
              <a:latin typeface="Arial" panose="020B0604020202020204" pitchFamily="34" charset="0"/>
              <a:cs typeface="Arial" panose="020B0604020202020204" pitchFamily="34" charset="0"/>
            </a:rPr>
            <a:t>Contextualizando</a:t>
          </a:r>
          <a:r>
            <a:rPr lang="es-CO" sz="1200" dirty="0">
              <a:latin typeface="Arial" panose="020B0604020202020204" pitchFamily="34" charset="0"/>
              <a:cs typeface="Arial" panose="020B0604020202020204" pitchFamily="34" charset="0"/>
            </a:rPr>
            <a:t>: </a:t>
          </a:r>
        </a:p>
        <a:p>
          <a:pPr>
            <a:lnSpc>
              <a:spcPct val="100000"/>
            </a:lnSpc>
          </a:pPr>
          <a:r>
            <a:rPr lang="es-ES_tradnl" sz="1200" noProof="0" dirty="0">
              <a:latin typeface="Arial" panose="020B0604020202020204" pitchFamily="34" charset="0"/>
              <a:cs typeface="Arial" panose="020B0604020202020204" pitchFamily="34" charset="0"/>
            </a:rPr>
            <a:t>En qué contexto y para qué propósito se generaron.</a:t>
          </a:r>
        </a:p>
      </dgm:t>
    </dgm:pt>
    <dgm:pt modelId="{57A2E123-C382-684B-873E-B92D717472FE}" type="parTrans" cxnId="{E87C2FB6-0B7A-8C41-AF32-80435449DC03}">
      <dgm:prSet/>
      <dgm:spPr/>
      <dgm:t>
        <a:bodyPr/>
        <a:lstStyle/>
        <a:p>
          <a:endParaRPr lang="en-US" sz="2000">
            <a:latin typeface="Arial" panose="020B0604020202020204" pitchFamily="34" charset="0"/>
            <a:cs typeface="Arial" panose="020B0604020202020204" pitchFamily="34" charset="0"/>
          </a:endParaRPr>
        </a:p>
      </dgm:t>
    </dgm:pt>
    <dgm:pt modelId="{499FF7F7-7785-3A4D-BFFC-1664A310E9D8}" type="sibTrans" cxnId="{E87C2FB6-0B7A-8C41-AF32-80435449DC03}">
      <dgm:prSet/>
      <dgm:spPr/>
      <dgm:t>
        <a:bodyPr/>
        <a:lstStyle/>
        <a:p>
          <a:endParaRPr lang="en-US" sz="2000">
            <a:latin typeface="Arial" panose="020B0604020202020204" pitchFamily="34" charset="0"/>
            <a:cs typeface="Arial" panose="020B0604020202020204" pitchFamily="34" charset="0"/>
          </a:endParaRPr>
        </a:p>
      </dgm:t>
    </dgm:pt>
    <dgm:pt modelId="{0D541BB7-9ACE-9048-A097-F1B97B7C155B}">
      <dgm:prSet custT="1"/>
      <dgm:spPr/>
      <dgm:t>
        <a:bodyPr/>
        <a:lstStyle/>
        <a:p>
          <a:pPr>
            <a:lnSpc>
              <a:spcPct val="100000"/>
            </a:lnSpc>
          </a:pPr>
          <a:r>
            <a:rPr lang="es-ES_tradnl" sz="1200" b="1" noProof="0" dirty="0">
              <a:latin typeface="Arial" panose="020B0604020202020204" pitchFamily="34" charset="0"/>
              <a:cs typeface="Arial" panose="020B0604020202020204" pitchFamily="34" charset="0"/>
            </a:rPr>
            <a:t>Categorizando</a:t>
          </a:r>
          <a:r>
            <a:rPr lang="es-ES_tradnl" sz="1200" noProof="0" dirty="0">
              <a:latin typeface="Arial" panose="020B0604020202020204" pitchFamily="34" charset="0"/>
              <a:cs typeface="Arial" panose="020B0604020202020204" pitchFamily="34" charset="0"/>
            </a:rPr>
            <a:t>:</a:t>
          </a:r>
        </a:p>
        <a:p>
          <a:pPr>
            <a:lnSpc>
              <a:spcPct val="100000"/>
            </a:lnSpc>
          </a:pPr>
          <a:r>
            <a:rPr lang="es-ES_tradnl" sz="1200" noProof="0" dirty="0">
              <a:latin typeface="Arial" panose="020B0604020202020204" pitchFamily="34" charset="0"/>
              <a:cs typeface="Arial" panose="020B0604020202020204" pitchFamily="34" charset="0"/>
            </a:rPr>
            <a:t> Se conoce la unidad de medida que ayuda a interpretarlos. Ejemplo: kilómetro, segundo, litro, etc.</a:t>
          </a:r>
        </a:p>
      </dgm:t>
    </dgm:pt>
    <dgm:pt modelId="{281C441E-658E-DC49-9A02-84A815CF9093}" type="parTrans" cxnId="{C427C517-A8A1-3947-A5DA-2EDA2B40D16C}">
      <dgm:prSet/>
      <dgm:spPr/>
      <dgm:t>
        <a:bodyPr/>
        <a:lstStyle/>
        <a:p>
          <a:endParaRPr lang="en-US" sz="2000">
            <a:latin typeface="Arial" panose="020B0604020202020204" pitchFamily="34" charset="0"/>
            <a:cs typeface="Arial" panose="020B0604020202020204" pitchFamily="34" charset="0"/>
          </a:endParaRPr>
        </a:p>
      </dgm:t>
    </dgm:pt>
    <dgm:pt modelId="{35A42B8E-134D-B74C-82BA-02BDDCDD0082}" type="sibTrans" cxnId="{C427C517-A8A1-3947-A5DA-2EDA2B40D16C}">
      <dgm:prSet/>
      <dgm:spPr/>
      <dgm:t>
        <a:bodyPr/>
        <a:lstStyle/>
        <a:p>
          <a:endParaRPr lang="en-US" sz="2000">
            <a:latin typeface="Arial" panose="020B0604020202020204" pitchFamily="34" charset="0"/>
            <a:cs typeface="Arial" panose="020B0604020202020204" pitchFamily="34" charset="0"/>
          </a:endParaRPr>
        </a:p>
      </dgm:t>
    </dgm:pt>
    <dgm:pt modelId="{ECEA45A6-B49A-954E-9F2B-CC90F04FF631}">
      <dgm:prSet custT="1"/>
      <dgm:spPr/>
      <dgm:t>
        <a:bodyPr/>
        <a:lstStyle/>
        <a:p>
          <a:pPr>
            <a:lnSpc>
              <a:spcPct val="100000"/>
            </a:lnSpc>
          </a:pPr>
          <a:r>
            <a:rPr lang="es-ES_tradnl" sz="1200" b="1" noProof="0" dirty="0">
              <a:latin typeface="Arial" panose="020B0604020202020204" pitchFamily="34" charset="0"/>
              <a:cs typeface="Arial" panose="020B0604020202020204" pitchFamily="34" charset="0"/>
            </a:rPr>
            <a:t>Calculando</a:t>
          </a:r>
          <a:r>
            <a:rPr lang="es-ES_tradnl" sz="1200" noProof="0" dirty="0">
              <a:latin typeface="Arial" panose="020B0604020202020204" pitchFamily="34" charset="0"/>
              <a:cs typeface="Arial" panose="020B0604020202020204" pitchFamily="34" charset="0"/>
            </a:rPr>
            <a:t>: </a:t>
          </a:r>
        </a:p>
        <a:p>
          <a:pPr>
            <a:lnSpc>
              <a:spcPct val="100000"/>
            </a:lnSpc>
          </a:pPr>
          <a:r>
            <a:rPr lang="es-ES_tradnl" sz="1200" noProof="0" dirty="0">
              <a:latin typeface="Arial" panose="020B0604020202020204" pitchFamily="34" charset="0"/>
              <a:cs typeface="Arial" panose="020B0604020202020204" pitchFamily="34" charset="0"/>
            </a:rPr>
            <a:t>Los datos pueden haber sido procesados matemática o estadísticamente.</a:t>
          </a:r>
        </a:p>
      </dgm:t>
    </dgm:pt>
    <dgm:pt modelId="{702DDBC7-11B2-8049-ABA7-0BF0A7208665}" type="parTrans" cxnId="{685FAC71-90F5-2D4F-8CD7-AB215158A422}">
      <dgm:prSet/>
      <dgm:spPr/>
      <dgm:t>
        <a:bodyPr/>
        <a:lstStyle/>
        <a:p>
          <a:endParaRPr lang="en-US" sz="2000">
            <a:latin typeface="Arial" panose="020B0604020202020204" pitchFamily="34" charset="0"/>
            <a:cs typeface="Arial" panose="020B0604020202020204" pitchFamily="34" charset="0"/>
          </a:endParaRPr>
        </a:p>
      </dgm:t>
    </dgm:pt>
    <dgm:pt modelId="{5D5D3E1E-8646-E245-A2C8-DB2022FD2A95}" type="sibTrans" cxnId="{685FAC71-90F5-2D4F-8CD7-AB215158A422}">
      <dgm:prSet/>
      <dgm:spPr/>
      <dgm:t>
        <a:bodyPr/>
        <a:lstStyle/>
        <a:p>
          <a:endParaRPr lang="en-US" sz="2000">
            <a:latin typeface="Arial" panose="020B0604020202020204" pitchFamily="34" charset="0"/>
            <a:cs typeface="Arial" panose="020B0604020202020204" pitchFamily="34" charset="0"/>
          </a:endParaRPr>
        </a:p>
      </dgm:t>
    </dgm:pt>
    <dgm:pt modelId="{932127C8-8A8D-B849-928C-81B56C48CF8D}">
      <dgm:prSet custT="1"/>
      <dgm:spPr/>
      <dgm:t>
        <a:bodyPr/>
        <a:lstStyle/>
        <a:p>
          <a:pPr>
            <a:lnSpc>
              <a:spcPct val="100000"/>
            </a:lnSpc>
          </a:pPr>
          <a:r>
            <a:rPr lang="es-ES_tradnl" sz="1200" b="1" noProof="0" dirty="0">
              <a:latin typeface="Arial" panose="020B0604020202020204" pitchFamily="34" charset="0"/>
              <a:cs typeface="Arial" panose="020B0604020202020204" pitchFamily="34" charset="0"/>
            </a:rPr>
            <a:t>Corrigiendo</a:t>
          </a:r>
          <a:r>
            <a:rPr lang="es-ES_tradnl" sz="1200" noProof="0" dirty="0">
              <a:latin typeface="Arial" panose="020B0604020202020204" pitchFamily="34" charset="0"/>
              <a:cs typeface="Arial" panose="020B0604020202020204" pitchFamily="34" charset="0"/>
            </a:rPr>
            <a:t>: </a:t>
          </a:r>
        </a:p>
        <a:p>
          <a:pPr>
            <a:lnSpc>
              <a:spcPct val="100000"/>
            </a:lnSpc>
          </a:pPr>
          <a:r>
            <a:rPr lang="es-ES_tradnl" sz="1200" noProof="0" dirty="0">
              <a:latin typeface="Arial" panose="020B0604020202020204" pitchFamily="34" charset="0"/>
              <a:cs typeface="Arial" panose="020B0604020202020204" pitchFamily="34" charset="0"/>
            </a:rPr>
            <a:t>Eliminado errores e inconsistencias de los datos</a:t>
          </a:r>
          <a:r>
            <a:rPr lang="en-US" sz="1200" dirty="0">
              <a:latin typeface="Arial" panose="020B0604020202020204" pitchFamily="34" charset="0"/>
              <a:cs typeface="Arial" panose="020B0604020202020204" pitchFamily="34" charset="0"/>
            </a:rPr>
            <a:t>.</a:t>
          </a:r>
        </a:p>
      </dgm:t>
    </dgm:pt>
    <dgm:pt modelId="{77AF6C6E-0C93-694F-80FD-3BC86EBEC4D4}" type="parTrans" cxnId="{4FF04716-2EA3-444E-BA39-50275A1CDD58}">
      <dgm:prSet/>
      <dgm:spPr/>
      <dgm:t>
        <a:bodyPr/>
        <a:lstStyle/>
        <a:p>
          <a:endParaRPr lang="en-US" sz="2000">
            <a:latin typeface="Arial" panose="020B0604020202020204" pitchFamily="34" charset="0"/>
            <a:cs typeface="Arial" panose="020B0604020202020204" pitchFamily="34" charset="0"/>
          </a:endParaRPr>
        </a:p>
      </dgm:t>
    </dgm:pt>
    <dgm:pt modelId="{72A9B0E3-E156-A148-8D85-8886036A86DE}" type="sibTrans" cxnId="{4FF04716-2EA3-444E-BA39-50275A1CDD58}">
      <dgm:prSet/>
      <dgm:spPr/>
      <dgm:t>
        <a:bodyPr/>
        <a:lstStyle/>
        <a:p>
          <a:endParaRPr lang="en-US" sz="2000">
            <a:latin typeface="Arial" panose="020B0604020202020204" pitchFamily="34" charset="0"/>
            <a:cs typeface="Arial" panose="020B0604020202020204" pitchFamily="34" charset="0"/>
          </a:endParaRPr>
        </a:p>
      </dgm:t>
    </dgm:pt>
    <dgm:pt modelId="{777B03C8-9F15-164B-9530-48EB33D2F114}">
      <dgm:prSet custT="1"/>
      <dgm:spPr/>
      <dgm:t>
        <a:bodyPr/>
        <a:lstStyle/>
        <a:p>
          <a:pPr>
            <a:lnSpc>
              <a:spcPct val="100000"/>
            </a:lnSpc>
          </a:pPr>
          <a:r>
            <a:rPr lang="es-ES_tradnl" sz="1200" b="1" noProof="0" dirty="0">
              <a:latin typeface="Arial" panose="020B0604020202020204" pitchFamily="34" charset="0"/>
              <a:cs typeface="Arial" panose="020B0604020202020204" pitchFamily="34" charset="0"/>
            </a:rPr>
            <a:t>Condensando</a:t>
          </a:r>
          <a:r>
            <a:rPr lang="es-ES_tradnl" sz="1200" noProof="0" dirty="0">
              <a:latin typeface="Arial" panose="020B0604020202020204" pitchFamily="34" charset="0"/>
              <a:cs typeface="Arial" panose="020B0604020202020204" pitchFamily="34" charset="0"/>
            </a:rPr>
            <a:t>: </a:t>
          </a:r>
        </a:p>
        <a:p>
          <a:pPr>
            <a:lnSpc>
              <a:spcPct val="100000"/>
            </a:lnSpc>
          </a:pPr>
          <a:r>
            <a:rPr lang="es-ES_tradnl" sz="1200" noProof="0" dirty="0">
              <a:latin typeface="Arial" panose="020B0604020202020204" pitchFamily="34" charset="0"/>
              <a:cs typeface="Arial" panose="020B0604020202020204" pitchFamily="34" charset="0"/>
            </a:rPr>
            <a:t>Los datos se han podido resumir de forma más concisa.</a:t>
          </a:r>
        </a:p>
      </dgm:t>
    </dgm:pt>
    <dgm:pt modelId="{E7663CA8-573F-DE4A-B1B0-B61130625FAD}" type="parTrans" cxnId="{F140F798-D445-8B47-9C81-F2436FCB20BA}">
      <dgm:prSet/>
      <dgm:spPr/>
      <dgm:t>
        <a:bodyPr/>
        <a:lstStyle/>
        <a:p>
          <a:endParaRPr lang="en-US" sz="2000">
            <a:latin typeface="Arial" panose="020B0604020202020204" pitchFamily="34" charset="0"/>
            <a:cs typeface="Arial" panose="020B0604020202020204" pitchFamily="34" charset="0"/>
          </a:endParaRPr>
        </a:p>
      </dgm:t>
    </dgm:pt>
    <dgm:pt modelId="{836A386E-69BE-844D-825F-BE99BC361880}" type="sibTrans" cxnId="{F140F798-D445-8B47-9C81-F2436FCB20BA}">
      <dgm:prSet/>
      <dgm:spPr/>
      <dgm:t>
        <a:bodyPr/>
        <a:lstStyle/>
        <a:p>
          <a:endParaRPr lang="en-US" sz="2000">
            <a:latin typeface="Arial" panose="020B0604020202020204" pitchFamily="34" charset="0"/>
            <a:cs typeface="Arial" panose="020B0604020202020204" pitchFamily="34" charset="0"/>
          </a:endParaRPr>
        </a:p>
      </dgm:t>
    </dgm:pt>
    <dgm:pt modelId="{D42C65FD-8784-B442-89E3-0B7B00138F6C}" type="pres">
      <dgm:prSet presAssocID="{6709E632-8355-5849-845C-796D678B82C5}" presName="compositeShape" presStyleCnt="0">
        <dgm:presLayoutVars>
          <dgm:dir/>
          <dgm:resizeHandles/>
        </dgm:presLayoutVars>
      </dgm:prSet>
      <dgm:spPr/>
    </dgm:pt>
    <dgm:pt modelId="{7B7942BC-EE56-A847-AEFB-20CD3EB64867}" type="pres">
      <dgm:prSet presAssocID="{6709E632-8355-5849-845C-796D678B82C5}" presName="pyramid" presStyleLbl="node1" presStyleIdx="0" presStyleCnt="1" custLinFactNeighborY="1428"/>
      <dgm:spPr/>
    </dgm:pt>
    <dgm:pt modelId="{0B3C0064-540A-B543-B8BA-F9BA8C19DEA9}" type="pres">
      <dgm:prSet presAssocID="{6709E632-8355-5849-845C-796D678B82C5}" presName="theList" presStyleCnt="0"/>
      <dgm:spPr/>
    </dgm:pt>
    <dgm:pt modelId="{15BDE448-DA0D-2045-91E2-070E0DBD9244}" type="pres">
      <dgm:prSet presAssocID="{D1D2E4F3-F432-984D-8B52-4E5BA31536B2}" presName="aNode" presStyleLbl="fgAcc1" presStyleIdx="0" presStyleCnt="5">
        <dgm:presLayoutVars>
          <dgm:bulletEnabled val="1"/>
        </dgm:presLayoutVars>
      </dgm:prSet>
      <dgm:spPr/>
    </dgm:pt>
    <dgm:pt modelId="{89520007-AF16-E84C-8BF5-000059437712}" type="pres">
      <dgm:prSet presAssocID="{D1D2E4F3-F432-984D-8B52-4E5BA31536B2}" presName="aSpace" presStyleCnt="0"/>
      <dgm:spPr/>
    </dgm:pt>
    <dgm:pt modelId="{3064C352-55AE-8844-8394-AF366169BA24}" type="pres">
      <dgm:prSet presAssocID="{0D541BB7-9ACE-9048-A097-F1B97B7C155B}" presName="aNode" presStyleLbl="fgAcc1" presStyleIdx="1" presStyleCnt="5">
        <dgm:presLayoutVars>
          <dgm:bulletEnabled val="1"/>
        </dgm:presLayoutVars>
      </dgm:prSet>
      <dgm:spPr/>
    </dgm:pt>
    <dgm:pt modelId="{9371C036-2C51-D84A-BDAF-0A38617C9124}" type="pres">
      <dgm:prSet presAssocID="{0D541BB7-9ACE-9048-A097-F1B97B7C155B}" presName="aSpace" presStyleCnt="0"/>
      <dgm:spPr/>
    </dgm:pt>
    <dgm:pt modelId="{BF47997B-CF23-8046-B09F-57230B5939E6}" type="pres">
      <dgm:prSet presAssocID="{ECEA45A6-B49A-954E-9F2B-CC90F04FF631}" presName="aNode" presStyleLbl="fgAcc1" presStyleIdx="2" presStyleCnt="5">
        <dgm:presLayoutVars>
          <dgm:bulletEnabled val="1"/>
        </dgm:presLayoutVars>
      </dgm:prSet>
      <dgm:spPr/>
    </dgm:pt>
    <dgm:pt modelId="{AD03C8C0-EA1E-8043-A252-FD5BB6AC50C0}" type="pres">
      <dgm:prSet presAssocID="{ECEA45A6-B49A-954E-9F2B-CC90F04FF631}" presName="aSpace" presStyleCnt="0"/>
      <dgm:spPr/>
    </dgm:pt>
    <dgm:pt modelId="{84C10296-25D5-8A4C-A841-290F3FCCED07}" type="pres">
      <dgm:prSet presAssocID="{932127C8-8A8D-B849-928C-81B56C48CF8D}" presName="aNode" presStyleLbl="fgAcc1" presStyleIdx="3" presStyleCnt="5">
        <dgm:presLayoutVars>
          <dgm:bulletEnabled val="1"/>
        </dgm:presLayoutVars>
      </dgm:prSet>
      <dgm:spPr/>
    </dgm:pt>
    <dgm:pt modelId="{B6CCAD19-FB88-6A4C-AE28-F59EC04B3D2D}" type="pres">
      <dgm:prSet presAssocID="{932127C8-8A8D-B849-928C-81B56C48CF8D}" presName="aSpace" presStyleCnt="0"/>
      <dgm:spPr/>
    </dgm:pt>
    <dgm:pt modelId="{E4E8368A-532E-EE40-9FD3-9C3FF092E186}" type="pres">
      <dgm:prSet presAssocID="{777B03C8-9F15-164B-9530-48EB33D2F114}" presName="aNode" presStyleLbl="fgAcc1" presStyleIdx="4" presStyleCnt="5">
        <dgm:presLayoutVars>
          <dgm:bulletEnabled val="1"/>
        </dgm:presLayoutVars>
      </dgm:prSet>
      <dgm:spPr/>
    </dgm:pt>
    <dgm:pt modelId="{2AF4E142-4518-7C49-8B76-91564FD59DA8}" type="pres">
      <dgm:prSet presAssocID="{777B03C8-9F15-164B-9530-48EB33D2F114}" presName="aSpace" presStyleCnt="0"/>
      <dgm:spPr/>
    </dgm:pt>
  </dgm:ptLst>
  <dgm:cxnLst>
    <dgm:cxn modelId="{3DACC204-9CEF-B944-B3C5-ADB0D6534A43}" type="presOf" srcId="{6709E632-8355-5849-845C-796D678B82C5}" destId="{D42C65FD-8784-B442-89E3-0B7B00138F6C}" srcOrd="0" destOrd="0" presId="urn:microsoft.com/office/officeart/2005/8/layout/pyramid2"/>
    <dgm:cxn modelId="{4FF04716-2EA3-444E-BA39-50275A1CDD58}" srcId="{6709E632-8355-5849-845C-796D678B82C5}" destId="{932127C8-8A8D-B849-928C-81B56C48CF8D}" srcOrd="3" destOrd="0" parTransId="{77AF6C6E-0C93-694F-80FD-3BC86EBEC4D4}" sibTransId="{72A9B0E3-E156-A148-8D85-8886036A86DE}"/>
    <dgm:cxn modelId="{C427C517-A8A1-3947-A5DA-2EDA2B40D16C}" srcId="{6709E632-8355-5849-845C-796D678B82C5}" destId="{0D541BB7-9ACE-9048-A097-F1B97B7C155B}" srcOrd="1" destOrd="0" parTransId="{281C441E-658E-DC49-9A02-84A815CF9093}" sibTransId="{35A42B8E-134D-B74C-82BA-02BDDCDD0082}"/>
    <dgm:cxn modelId="{95ABD631-AED0-0646-9373-D06350780556}" type="presOf" srcId="{777B03C8-9F15-164B-9530-48EB33D2F114}" destId="{E4E8368A-532E-EE40-9FD3-9C3FF092E186}" srcOrd="0" destOrd="0" presId="urn:microsoft.com/office/officeart/2005/8/layout/pyramid2"/>
    <dgm:cxn modelId="{697B7934-B248-2142-8EF0-173A33229738}" type="presOf" srcId="{D1D2E4F3-F432-984D-8B52-4E5BA31536B2}" destId="{15BDE448-DA0D-2045-91E2-070E0DBD9244}" srcOrd="0" destOrd="0" presId="urn:microsoft.com/office/officeart/2005/8/layout/pyramid2"/>
    <dgm:cxn modelId="{685FAC71-90F5-2D4F-8CD7-AB215158A422}" srcId="{6709E632-8355-5849-845C-796D678B82C5}" destId="{ECEA45A6-B49A-954E-9F2B-CC90F04FF631}" srcOrd="2" destOrd="0" parTransId="{702DDBC7-11B2-8049-ABA7-0BF0A7208665}" sibTransId="{5D5D3E1E-8646-E245-A2C8-DB2022FD2A95}"/>
    <dgm:cxn modelId="{CCCD8E79-9F18-7548-9240-BDE4FE36B03A}" type="presOf" srcId="{0D541BB7-9ACE-9048-A097-F1B97B7C155B}" destId="{3064C352-55AE-8844-8394-AF366169BA24}" srcOrd="0" destOrd="0" presId="urn:microsoft.com/office/officeart/2005/8/layout/pyramid2"/>
    <dgm:cxn modelId="{F140F798-D445-8B47-9C81-F2436FCB20BA}" srcId="{6709E632-8355-5849-845C-796D678B82C5}" destId="{777B03C8-9F15-164B-9530-48EB33D2F114}" srcOrd="4" destOrd="0" parTransId="{E7663CA8-573F-DE4A-B1B0-B61130625FAD}" sibTransId="{836A386E-69BE-844D-825F-BE99BC361880}"/>
    <dgm:cxn modelId="{E87C2FB6-0B7A-8C41-AF32-80435449DC03}" srcId="{6709E632-8355-5849-845C-796D678B82C5}" destId="{D1D2E4F3-F432-984D-8B52-4E5BA31536B2}" srcOrd="0" destOrd="0" parTransId="{57A2E123-C382-684B-873E-B92D717472FE}" sibTransId="{499FF7F7-7785-3A4D-BFFC-1664A310E9D8}"/>
    <dgm:cxn modelId="{19D5DCC9-8327-804C-A19B-299C8036A1C6}" type="presOf" srcId="{932127C8-8A8D-B849-928C-81B56C48CF8D}" destId="{84C10296-25D5-8A4C-A841-290F3FCCED07}" srcOrd="0" destOrd="0" presId="urn:microsoft.com/office/officeart/2005/8/layout/pyramid2"/>
    <dgm:cxn modelId="{136FA7F2-1984-A441-9966-DB40E495EA31}" type="presOf" srcId="{ECEA45A6-B49A-954E-9F2B-CC90F04FF631}" destId="{BF47997B-CF23-8046-B09F-57230B5939E6}" srcOrd="0" destOrd="0" presId="urn:microsoft.com/office/officeart/2005/8/layout/pyramid2"/>
    <dgm:cxn modelId="{7C15069C-BEE7-574F-AAA6-4652CA3F1FDD}" type="presParOf" srcId="{D42C65FD-8784-B442-89E3-0B7B00138F6C}" destId="{7B7942BC-EE56-A847-AEFB-20CD3EB64867}" srcOrd="0" destOrd="0" presId="urn:microsoft.com/office/officeart/2005/8/layout/pyramid2"/>
    <dgm:cxn modelId="{FB0E1904-0471-DB4D-AC07-96873D45F857}" type="presParOf" srcId="{D42C65FD-8784-B442-89E3-0B7B00138F6C}" destId="{0B3C0064-540A-B543-B8BA-F9BA8C19DEA9}" srcOrd="1" destOrd="0" presId="urn:microsoft.com/office/officeart/2005/8/layout/pyramid2"/>
    <dgm:cxn modelId="{B46D993B-41A6-3F4B-B5AD-CC5703B0DAF1}" type="presParOf" srcId="{0B3C0064-540A-B543-B8BA-F9BA8C19DEA9}" destId="{15BDE448-DA0D-2045-91E2-070E0DBD9244}" srcOrd="0" destOrd="0" presId="urn:microsoft.com/office/officeart/2005/8/layout/pyramid2"/>
    <dgm:cxn modelId="{B3E4FCFE-90F8-6646-98B0-C4D99C802954}" type="presParOf" srcId="{0B3C0064-540A-B543-B8BA-F9BA8C19DEA9}" destId="{89520007-AF16-E84C-8BF5-000059437712}" srcOrd="1" destOrd="0" presId="urn:microsoft.com/office/officeart/2005/8/layout/pyramid2"/>
    <dgm:cxn modelId="{3F665B36-882E-AA48-9396-F9331F586961}" type="presParOf" srcId="{0B3C0064-540A-B543-B8BA-F9BA8C19DEA9}" destId="{3064C352-55AE-8844-8394-AF366169BA24}" srcOrd="2" destOrd="0" presId="urn:microsoft.com/office/officeart/2005/8/layout/pyramid2"/>
    <dgm:cxn modelId="{0A898585-E8A6-5444-A18E-253CEB276FE9}" type="presParOf" srcId="{0B3C0064-540A-B543-B8BA-F9BA8C19DEA9}" destId="{9371C036-2C51-D84A-BDAF-0A38617C9124}" srcOrd="3" destOrd="0" presId="urn:microsoft.com/office/officeart/2005/8/layout/pyramid2"/>
    <dgm:cxn modelId="{49F20C9A-F55F-4842-9550-17E50724B683}" type="presParOf" srcId="{0B3C0064-540A-B543-B8BA-F9BA8C19DEA9}" destId="{BF47997B-CF23-8046-B09F-57230B5939E6}" srcOrd="4" destOrd="0" presId="urn:microsoft.com/office/officeart/2005/8/layout/pyramid2"/>
    <dgm:cxn modelId="{5C9AFC38-C385-B04A-B61D-4408E33FFCBB}" type="presParOf" srcId="{0B3C0064-540A-B543-B8BA-F9BA8C19DEA9}" destId="{AD03C8C0-EA1E-8043-A252-FD5BB6AC50C0}" srcOrd="5" destOrd="0" presId="urn:microsoft.com/office/officeart/2005/8/layout/pyramid2"/>
    <dgm:cxn modelId="{012EBA9C-DABA-3B42-8797-B0C7AF41E060}" type="presParOf" srcId="{0B3C0064-540A-B543-B8BA-F9BA8C19DEA9}" destId="{84C10296-25D5-8A4C-A841-290F3FCCED07}" srcOrd="6" destOrd="0" presId="urn:microsoft.com/office/officeart/2005/8/layout/pyramid2"/>
    <dgm:cxn modelId="{69241440-E088-EA45-AE8E-A81FF14574FC}" type="presParOf" srcId="{0B3C0064-540A-B543-B8BA-F9BA8C19DEA9}" destId="{B6CCAD19-FB88-6A4C-AE28-F59EC04B3D2D}" srcOrd="7" destOrd="0" presId="urn:microsoft.com/office/officeart/2005/8/layout/pyramid2"/>
    <dgm:cxn modelId="{C456AB83-C58C-9B4C-B225-6DF95F35E248}" type="presParOf" srcId="{0B3C0064-540A-B543-B8BA-F9BA8C19DEA9}" destId="{E4E8368A-532E-EE40-9FD3-9C3FF092E186}" srcOrd="8" destOrd="0" presId="urn:microsoft.com/office/officeart/2005/8/layout/pyramid2"/>
    <dgm:cxn modelId="{5368EC64-0229-B74E-8B04-7CB16B12EA49}" type="presParOf" srcId="{0B3C0064-540A-B543-B8BA-F9BA8C19DEA9}" destId="{2AF4E142-4518-7C49-8B76-91564FD59DA8}"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53B87E-A3C1-4E4E-979D-3D0B370BAC44}" type="doc">
      <dgm:prSet loTypeId="urn:microsoft.com/office/officeart/2005/8/layout/process5" loCatId="" qsTypeId="urn:microsoft.com/office/officeart/2005/8/quickstyle/3d2" qsCatId="3D" csTypeId="urn:microsoft.com/office/officeart/2005/8/colors/colorful3" csCatId="colorful" phldr="1"/>
      <dgm:spPr/>
      <dgm:t>
        <a:bodyPr/>
        <a:lstStyle/>
        <a:p>
          <a:endParaRPr lang="en-US"/>
        </a:p>
      </dgm:t>
    </dgm:pt>
    <dgm:pt modelId="{ED00E7C9-722C-EE41-B5CF-EDEE9432FD92}">
      <dgm:prSet/>
      <dgm:spPr/>
      <dgm:t>
        <a:bodyPr/>
        <a:lstStyle/>
        <a:p>
          <a:r>
            <a:rPr lang="es-MX" dirty="0">
              <a:latin typeface="Arial" panose="020B0604020202020204" pitchFamily="34" charset="0"/>
              <a:cs typeface="Arial" panose="020B0604020202020204" pitchFamily="34" charset="0"/>
            </a:rPr>
            <a:t>Verificar la información de la ficha que solicitan habilitación antes de llevar a cabo el diligenciamiento del formato de cambio de registro.</a:t>
          </a:r>
          <a:endParaRPr lang="en-CO" dirty="0">
            <a:latin typeface="Arial" panose="020B0604020202020204" pitchFamily="34" charset="0"/>
            <a:cs typeface="Arial" panose="020B0604020202020204" pitchFamily="34" charset="0"/>
          </a:endParaRPr>
        </a:p>
      </dgm:t>
    </dgm:pt>
    <dgm:pt modelId="{A44E4B9B-F066-6642-85BE-7CB885A5AE64}" type="parTrans" cxnId="{C0F6988C-730E-714F-9C5C-E95AD76979C2}">
      <dgm:prSet/>
      <dgm:spPr/>
      <dgm:t>
        <a:bodyPr/>
        <a:lstStyle/>
        <a:p>
          <a:endParaRPr lang="en-US">
            <a:latin typeface="Arial" panose="020B0604020202020204" pitchFamily="34" charset="0"/>
            <a:cs typeface="Arial" panose="020B0604020202020204" pitchFamily="34" charset="0"/>
          </a:endParaRPr>
        </a:p>
      </dgm:t>
    </dgm:pt>
    <dgm:pt modelId="{1368A225-3289-7F47-929E-243EBDD69400}" type="sibTrans" cxnId="{C0F6988C-730E-714F-9C5C-E95AD76979C2}">
      <dgm:prSet/>
      <dgm:spPr/>
      <dgm:t>
        <a:bodyPr/>
        <a:lstStyle/>
        <a:p>
          <a:endParaRPr lang="en-US">
            <a:latin typeface="Arial" panose="020B0604020202020204" pitchFamily="34" charset="0"/>
            <a:cs typeface="Arial" panose="020B0604020202020204" pitchFamily="34" charset="0"/>
          </a:endParaRPr>
        </a:p>
      </dgm:t>
    </dgm:pt>
    <dgm:pt modelId="{B710A7F6-A27A-0448-8C24-D5D60AA9E5EF}">
      <dgm:prSet/>
      <dgm:spPr/>
      <dgm:t>
        <a:bodyPr/>
        <a:lstStyle/>
        <a:p>
          <a:r>
            <a:rPr lang="es-MX" dirty="0">
              <a:latin typeface="Arial" panose="020B0604020202020204" pitchFamily="34" charset="0"/>
              <a:cs typeface="Arial" panose="020B0604020202020204" pitchFamily="34" charset="0"/>
            </a:rPr>
            <a:t>¿El número de personas en la ficha se corresponde con la cantidad de gente registrada?</a:t>
          </a:r>
          <a:endParaRPr lang="en-US" dirty="0">
            <a:latin typeface="Arial" panose="020B0604020202020204" pitchFamily="34" charset="0"/>
            <a:cs typeface="Arial" panose="020B0604020202020204" pitchFamily="34" charset="0"/>
          </a:endParaRPr>
        </a:p>
      </dgm:t>
    </dgm:pt>
    <dgm:pt modelId="{0D76709E-6295-E542-8648-0913FC6DF3A1}" type="parTrans" cxnId="{FAEEC3E7-1B15-E244-813C-D10CE6C303B8}">
      <dgm:prSet/>
      <dgm:spPr/>
      <dgm:t>
        <a:bodyPr/>
        <a:lstStyle/>
        <a:p>
          <a:endParaRPr lang="en-US">
            <a:latin typeface="Arial" panose="020B0604020202020204" pitchFamily="34" charset="0"/>
            <a:cs typeface="Arial" panose="020B0604020202020204" pitchFamily="34" charset="0"/>
          </a:endParaRPr>
        </a:p>
      </dgm:t>
    </dgm:pt>
    <dgm:pt modelId="{2E070DEB-C53F-7148-9F51-1824540CA8EC}" type="sibTrans" cxnId="{FAEEC3E7-1B15-E244-813C-D10CE6C303B8}">
      <dgm:prSet/>
      <dgm:spPr/>
      <dgm:t>
        <a:bodyPr/>
        <a:lstStyle/>
        <a:p>
          <a:endParaRPr lang="en-US">
            <a:latin typeface="Arial" panose="020B0604020202020204" pitchFamily="34" charset="0"/>
            <a:cs typeface="Arial" panose="020B0604020202020204" pitchFamily="34" charset="0"/>
          </a:endParaRPr>
        </a:p>
      </dgm:t>
    </dgm:pt>
    <dgm:pt modelId="{A321EBE3-0531-434D-8986-A13CFBC7C0ED}">
      <dgm:prSet/>
      <dgm:spPr/>
      <dgm:t>
        <a:bodyPr/>
        <a:lstStyle/>
        <a:p>
          <a:r>
            <a:rPr lang="es-MX" dirty="0">
              <a:latin typeface="Arial" panose="020B0604020202020204" pitchFamily="34" charset="0"/>
              <a:cs typeface="Arial" panose="020B0604020202020204" pitchFamily="34" charset="0"/>
            </a:rPr>
            <a:t>¿Las personas registradas se corresponden con las o los ciudadanos que solicitan la habilitación de la ficha?</a:t>
          </a:r>
          <a:endParaRPr lang="en-US" dirty="0">
            <a:latin typeface="Arial" panose="020B0604020202020204" pitchFamily="34" charset="0"/>
            <a:cs typeface="Arial" panose="020B0604020202020204" pitchFamily="34" charset="0"/>
          </a:endParaRPr>
        </a:p>
      </dgm:t>
    </dgm:pt>
    <dgm:pt modelId="{5D368713-548E-8240-9AB1-21659B0EFAA9}" type="parTrans" cxnId="{61C707EB-FCCF-7049-A844-16455675DB71}">
      <dgm:prSet/>
      <dgm:spPr/>
      <dgm:t>
        <a:bodyPr/>
        <a:lstStyle/>
        <a:p>
          <a:endParaRPr lang="en-US">
            <a:latin typeface="Arial" panose="020B0604020202020204" pitchFamily="34" charset="0"/>
            <a:cs typeface="Arial" panose="020B0604020202020204" pitchFamily="34" charset="0"/>
          </a:endParaRPr>
        </a:p>
      </dgm:t>
    </dgm:pt>
    <dgm:pt modelId="{0D297200-E756-924B-86AE-88F4C7FE962A}" type="sibTrans" cxnId="{61C707EB-FCCF-7049-A844-16455675DB71}">
      <dgm:prSet/>
      <dgm:spPr/>
      <dgm:t>
        <a:bodyPr/>
        <a:lstStyle/>
        <a:p>
          <a:endParaRPr lang="en-US">
            <a:latin typeface="Arial" panose="020B0604020202020204" pitchFamily="34" charset="0"/>
            <a:cs typeface="Arial" panose="020B0604020202020204" pitchFamily="34" charset="0"/>
          </a:endParaRPr>
        </a:p>
      </dgm:t>
    </dgm:pt>
    <dgm:pt modelId="{5A1BCE16-36EC-6A40-8C96-FE88F0583F4D}">
      <dgm:prSet/>
      <dgm:spPr/>
      <dgm:t>
        <a:bodyPr/>
        <a:lstStyle/>
        <a:p>
          <a:r>
            <a:rPr lang="es-MX" dirty="0">
              <a:latin typeface="Arial" panose="020B0604020202020204" pitchFamily="34" charset="0"/>
              <a:cs typeface="Arial" panose="020B0604020202020204" pitchFamily="34" charset="0"/>
            </a:rPr>
            <a:t>Las variables de tipo y número de documento no deben estar vacías en el aplicativo</a:t>
          </a:r>
          <a:endParaRPr lang="en-US" dirty="0">
            <a:latin typeface="Arial" panose="020B0604020202020204" pitchFamily="34" charset="0"/>
            <a:cs typeface="Arial" panose="020B0604020202020204" pitchFamily="34" charset="0"/>
          </a:endParaRPr>
        </a:p>
      </dgm:t>
    </dgm:pt>
    <dgm:pt modelId="{B93D508F-7FA8-9043-BA40-BAE89E91BB89}" type="parTrans" cxnId="{3979F390-F901-1447-89BA-ACF7B7DABD4A}">
      <dgm:prSet/>
      <dgm:spPr/>
      <dgm:t>
        <a:bodyPr/>
        <a:lstStyle/>
        <a:p>
          <a:endParaRPr lang="en-US">
            <a:latin typeface="Arial" panose="020B0604020202020204" pitchFamily="34" charset="0"/>
            <a:cs typeface="Arial" panose="020B0604020202020204" pitchFamily="34" charset="0"/>
          </a:endParaRPr>
        </a:p>
      </dgm:t>
    </dgm:pt>
    <dgm:pt modelId="{54116B54-8E0E-864A-B813-81CDF46FCFB2}" type="sibTrans" cxnId="{3979F390-F901-1447-89BA-ACF7B7DABD4A}">
      <dgm:prSet/>
      <dgm:spPr/>
      <dgm:t>
        <a:bodyPr/>
        <a:lstStyle/>
        <a:p>
          <a:endParaRPr lang="en-US">
            <a:latin typeface="Arial" panose="020B0604020202020204" pitchFamily="34" charset="0"/>
            <a:cs typeface="Arial" panose="020B0604020202020204" pitchFamily="34" charset="0"/>
          </a:endParaRPr>
        </a:p>
      </dgm:t>
    </dgm:pt>
    <dgm:pt modelId="{5A0EAAB5-93FE-014E-B32E-792EFA7D8CA0}">
      <dgm:prSet/>
      <dgm:spPr/>
      <dgm:t>
        <a:bodyPr/>
        <a:lstStyle/>
        <a:p>
          <a:r>
            <a:rPr lang="es-MX" dirty="0">
              <a:latin typeface="Arial" panose="020B0604020202020204" pitchFamily="34" charset="0"/>
              <a:cs typeface="Arial" panose="020B0604020202020204" pitchFamily="34" charset="0"/>
            </a:rPr>
            <a:t>Recuerde: Aunque la ficha del hogar se encuentre en edición, una vez guardada la encuesta de seguridad alimentaria y nutricional no permitirá modificaciones.</a:t>
          </a:r>
          <a:endParaRPr lang="en-US" dirty="0">
            <a:latin typeface="Arial" panose="020B0604020202020204" pitchFamily="34" charset="0"/>
            <a:cs typeface="Arial" panose="020B0604020202020204" pitchFamily="34" charset="0"/>
          </a:endParaRPr>
        </a:p>
      </dgm:t>
    </dgm:pt>
    <dgm:pt modelId="{78AC22F9-2EDD-A04D-9CB0-ACE4ADB7545E}" type="parTrans" cxnId="{161F2D0F-6E36-4740-9AAB-0320E4D6CDDD}">
      <dgm:prSet/>
      <dgm:spPr/>
      <dgm:t>
        <a:bodyPr/>
        <a:lstStyle/>
        <a:p>
          <a:endParaRPr lang="en-US">
            <a:latin typeface="Arial" panose="020B0604020202020204" pitchFamily="34" charset="0"/>
            <a:cs typeface="Arial" panose="020B0604020202020204" pitchFamily="34" charset="0"/>
          </a:endParaRPr>
        </a:p>
      </dgm:t>
    </dgm:pt>
    <dgm:pt modelId="{E7F832AE-BB5E-DF44-812A-94B3AD168F0E}" type="sibTrans" cxnId="{161F2D0F-6E36-4740-9AAB-0320E4D6CDDD}">
      <dgm:prSet/>
      <dgm:spPr/>
      <dgm:t>
        <a:bodyPr/>
        <a:lstStyle/>
        <a:p>
          <a:endParaRPr lang="en-US">
            <a:latin typeface="Arial" panose="020B0604020202020204" pitchFamily="34" charset="0"/>
            <a:cs typeface="Arial" panose="020B0604020202020204" pitchFamily="34" charset="0"/>
          </a:endParaRPr>
        </a:p>
      </dgm:t>
    </dgm:pt>
    <dgm:pt modelId="{5EC4C826-F5DA-5E4F-9A23-B9FCE0634F9F}">
      <dgm:prSet/>
      <dgm:spPr/>
      <dgm:t>
        <a:bodyPr/>
        <a:lstStyle/>
        <a:p>
          <a:r>
            <a:rPr lang="es-MX" dirty="0">
              <a:latin typeface="Arial" panose="020B0604020202020204" pitchFamily="34" charset="0"/>
              <a:cs typeface="Arial" panose="020B0604020202020204" pitchFamily="34" charset="0"/>
            </a:rPr>
            <a:t>Así como la sección hogar, por lo tanto, verifique muy bien la información antes de guardarla.</a:t>
          </a:r>
          <a:endParaRPr lang="en-US" dirty="0">
            <a:latin typeface="Arial" panose="020B0604020202020204" pitchFamily="34" charset="0"/>
            <a:cs typeface="Arial" panose="020B0604020202020204" pitchFamily="34" charset="0"/>
          </a:endParaRPr>
        </a:p>
      </dgm:t>
    </dgm:pt>
    <dgm:pt modelId="{869CED3C-349F-624F-B0D2-186E706450DC}" type="parTrans" cxnId="{BA550A5B-3A7C-1348-ADE9-40F92C358548}">
      <dgm:prSet/>
      <dgm:spPr/>
      <dgm:t>
        <a:bodyPr/>
        <a:lstStyle/>
        <a:p>
          <a:endParaRPr lang="en-US">
            <a:latin typeface="Arial" panose="020B0604020202020204" pitchFamily="34" charset="0"/>
            <a:cs typeface="Arial" panose="020B0604020202020204" pitchFamily="34" charset="0"/>
          </a:endParaRPr>
        </a:p>
      </dgm:t>
    </dgm:pt>
    <dgm:pt modelId="{E0121CC6-09E2-5D4A-A90D-D3B0E335F690}" type="sibTrans" cxnId="{BA550A5B-3A7C-1348-ADE9-40F92C358548}">
      <dgm:prSet/>
      <dgm:spPr/>
      <dgm:t>
        <a:bodyPr/>
        <a:lstStyle/>
        <a:p>
          <a:endParaRPr lang="en-US">
            <a:latin typeface="Arial" panose="020B0604020202020204" pitchFamily="34" charset="0"/>
            <a:cs typeface="Arial" panose="020B0604020202020204" pitchFamily="34" charset="0"/>
          </a:endParaRPr>
        </a:p>
      </dgm:t>
    </dgm:pt>
    <dgm:pt modelId="{E93F7393-24DB-F34F-A292-1AAEC03CA915}" type="pres">
      <dgm:prSet presAssocID="{B453B87E-A3C1-4E4E-979D-3D0B370BAC44}" presName="diagram" presStyleCnt="0">
        <dgm:presLayoutVars>
          <dgm:dir/>
          <dgm:resizeHandles val="exact"/>
        </dgm:presLayoutVars>
      </dgm:prSet>
      <dgm:spPr/>
    </dgm:pt>
    <dgm:pt modelId="{3331B5E8-0D95-B645-8DD9-0728F1D1FE01}" type="pres">
      <dgm:prSet presAssocID="{ED00E7C9-722C-EE41-B5CF-EDEE9432FD92}" presName="node" presStyleLbl="node1" presStyleIdx="0" presStyleCnt="6">
        <dgm:presLayoutVars>
          <dgm:bulletEnabled val="1"/>
        </dgm:presLayoutVars>
      </dgm:prSet>
      <dgm:spPr/>
    </dgm:pt>
    <dgm:pt modelId="{8D8591F4-0BA5-7147-B799-23604EAC667D}" type="pres">
      <dgm:prSet presAssocID="{1368A225-3289-7F47-929E-243EBDD69400}" presName="sibTrans" presStyleLbl="sibTrans2D1" presStyleIdx="0" presStyleCnt="5"/>
      <dgm:spPr/>
    </dgm:pt>
    <dgm:pt modelId="{FC324B92-BB1E-154B-99FF-3C086375CCB8}" type="pres">
      <dgm:prSet presAssocID="{1368A225-3289-7F47-929E-243EBDD69400}" presName="connectorText" presStyleLbl="sibTrans2D1" presStyleIdx="0" presStyleCnt="5"/>
      <dgm:spPr/>
    </dgm:pt>
    <dgm:pt modelId="{4A7944A6-8DA7-2F4B-AD6B-CE8B63D86759}" type="pres">
      <dgm:prSet presAssocID="{B710A7F6-A27A-0448-8C24-D5D60AA9E5EF}" presName="node" presStyleLbl="node1" presStyleIdx="1" presStyleCnt="6">
        <dgm:presLayoutVars>
          <dgm:bulletEnabled val="1"/>
        </dgm:presLayoutVars>
      </dgm:prSet>
      <dgm:spPr/>
    </dgm:pt>
    <dgm:pt modelId="{5344DFAC-48FE-6542-9ED6-2F66C1D3B2C2}" type="pres">
      <dgm:prSet presAssocID="{2E070DEB-C53F-7148-9F51-1824540CA8EC}" presName="sibTrans" presStyleLbl="sibTrans2D1" presStyleIdx="1" presStyleCnt="5"/>
      <dgm:spPr/>
    </dgm:pt>
    <dgm:pt modelId="{5D303B6B-60C3-8548-884F-83A75EB289B5}" type="pres">
      <dgm:prSet presAssocID="{2E070DEB-C53F-7148-9F51-1824540CA8EC}" presName="connectorText" presStyleLbl="sibTrans2D1" presStyleIdx="1" presStyleCnt="5"/>
      <dgm:spPr/>
    </dgm:pt>
    <dgm:pt modelId="{9C20D68E-F02A-D24E-B8E9-137F21D13E20}" type="pres">
      <dgm:prSet presAssocID="{A321EBE3-0531-434D-8986-A13CFBC7C0ED}" presName="node" presStyleLbl="node1" presStyleIdx="2" presStyleCnt="6">
        <dgm:presLayoutVars>
          <dgm:bulletEnabled val="1"/>
        </dgm:presLayoutVars>
      </dgm:prSet>
      <dgm:spPr/>
    </dgm:pt>
    <dgm:pt modelId="{2BB514F9-491E-794D-87DB-ABF88F108E14}" type="pres">
      <dgm:prSet presAssocID="{0D297200-E756-924B-86AE-88F4C7FE962A}" presName="sibTrans" presStyleLbl="sibTrans2D1" presStyleIdx="2" presStyleCnt="5"/>
      <dgm:spPr/>
    </dgm:pt>
    <dgm:pt modelId="{4E579BA3-3F76-1D43-8DFE-0273D5B6F5B8}" type="pres">
      <dgm:prSet presAssocID="{0D297200-E756-924B-86AE-88F4C7FE962A}" presName="connectorText" presStyleLbl="sibTrans2D1" presStyleIdx="2" presStyleCnt="5"/>
      <dgm:spPr/>
    </dgm:pt>
    <dgm:pt modelId="{E21772BD-850C-D14F-A30E-D49CC456A077}" type="pres">
      <dgm:prSet presAssocID="{5A1BCE16-36EC-6A40-8C96-FE88F0583F4D}" presName="node" presStyleLbl="node1" presStyleIdx="3" presStyleCnt="6">
        <dgm:presLayoutVars>
          <dgm:bulletEnabled val="1"/>
        </dgm:presLayoutVars>
      </dgm:prSet>
      <dgm:spPr/>
    </dgm:pt>
    <dgm:pt modelId="{D8562918-7415-E54B-B6BE-0BC8D616F336}" type="pres">
      <dgm:prSet presAssocID="{54116B54-8E0E-864A-B813-81CDF46FCFB2}" presName="sibTrans" presStyleLbl="sibTrans2D1" presStyleIdx="3" presStyleCnt="5"/>
      <dgm:spPr/>
    </dgm:pt>
    <dgm:pt modelId="{5E8CCC66-1011-FA44-A03D-0085C9A834AC}" type="pres">
      <dgm:prSet presAssocID="{54116B54-8E0E-864A-B813-81CDF46FCFB2}" presName="connectorText" presStyleLbl="sibTrans2D1" presStyleIdx="3" presStyleCnt="5"/>
      <dgm:spPr/>
    </dgm:pt>
    <dgm:pt modelId="{83872F24-AFDE-564E-AA44-65B8E89AC42F}" type="pres">
      <dgm:prSet presAssocID="{5A0EAAB5-93FE-014E-B32E-792EFA7D8CA0}" presName="node" presStyleLbl="node1" presStyleIdx="4" presStyleCnt="6">
        <dgm:presLayoutVars>
          <dgm:bulletEnabled val="1"/>
        </dgm:presLayoutVars>
      </dgm:prSet>
      <dgm:spPr/>
    </dgm:pt>
    <dgm:pt modelId="{977504B3-8CA8-D441-9DD3-9F46E0E27960}" type="pres">
      <dgm:prSet presAssocID="{E7F832AE-BB5E-DF44-812A-94B3AD168F0E}" presName="sibTrans" presStyleLbl="sibTrans2D1" presStyleIdx="4" presStyleCnt="5"/>
      <dgm:spPr/>
    </dgm:pt>
    <dgm:pt modelId="{660583B8-4C6C-334E-AB12-1B11A3F26F08}" type="pres">
      <dgm:prSet presAssocID="{E7F832AE-BB5E-DF44-812A-94B3AD168F0E}" presName="connectorText" presStyleLbl="sibTrans2D1" presStyleIdx="4" presStyleCnt="5"/>
      <dgm:spPr/>
    </dgm:pt>
    <dgm:pt modelId="{817DC79A-3281-B44E-8662-22CE41C5154C}" type="pres">
      <dgm:prSet presAssocID="{5EC4C826-F5DA-5E4F-9A23-B9FCE0634F9F}" presName="node" presStyleLbl="node1" presStyleIdx="5" presStyleCnt="6">
        <dgm:presLayoutVars>
          <dgm:bulletEnabled val="1"/>
        </dgm:presLayoutVars>
      </dgm:prSet>
      <dgm:spPr/>
    </dgm:pt>
  </dgm:ptLst>
  <dgm:cxnLst>
    <dgm:cxn modelId="{CF7D2504-D287-A749-9566-9DD98D775BEB}" type="presOf" srcId="{ED00E7C9-722C-EE41-B5CF-EDEE9432FD92}" destId="{3331B5E8-0D95-B645-8DD9-0728F1D1FE01}" srcOrd="0" destOrd="0" presId="urn:microsoft.com/office/officeart/2005/8/layout/process5"/>
    <dgm:cxn modelId="{69565007-1803-D74E-B83C-5A7CD142515E}" type="presOf" srcId="{54116B54-8E0E-864A-B813-81CDF46FCFB2}" destId="{D8562918-7415-E54B-B6BE-0BC8D616F336}" srcOrd="0" destOrd="0" presId="urn:microsoft.com/office/officeart/2005/8/layout/process5"/>
    <dgm:cxn modelId="{161F2D0F-6E36-4740-9AAB-0320E4D6CDDD}" srcId="{B453B87E-A3C1-4E4E-979D-3D0B370BAC44}" destId="{5A0EAAB5-93FE-014E-B32E-792EFA7D8CA0}" srcOrd="4" destOrd="0" parTransId="{78AC22F9-2EDD-A04D-9CB0-ACE4ADB7545E}" sibTransId="{E7F832AE-BB5E-DF44-812A-94B3AD168F0E}"/>
    <dgm:cxn modelId="{E45D8D2A-2F28-AE45-8895-1CB7C8B86CBF}" type="presOf" srcId="{1368A225-3289-7F47-929E-243EBDD69400}" destId="{8D8591F4-0BA5-7147-B799-23604EAC667D}" srcOrd="0" destOrd="0" presId="urn:microsoft.com/office/officeart/2005/8/layout/process5"/>
    <dgm:cxn modelId="{BA550A5B-3A7C-1348-ADE9-40F92C358548}" srcId="{B453B87E-A3C1-4E4E-979D-3D0B370BAC44}" destId="{5EC4C826-F5DA-5E4F-9A23-B9FCE0634F9F}" srcOrd="5" destOrd="0" parTransId="{869CED3C-349F-624F-B0D2-186E706450DC}" sibTransId="{E0121CC6-09E2-5D4A-A90D-D3B0E335F690}"/>
    <dgm:cxn modelId="{BDCF606A-1AC0-3A43-BA46-1A761EF619AD}" type="presOf" srcId="{A321EBE3-0531-434D-8986-A13CFBC7C0ED}" destId="{9C20D68E-F02A-D24E-B8E9-137F21D13E20}" srcOrd="0" destOrd="0" presId="urn:microsoft.com/office/officeart/2005/8/layout/process5"/>
    <dgm:cxn modelId="{6C33166F-2F63-974F-AE3D-AB2BCF81D2FC}" type="presOf" srcId="{E7F832AE-BB5E-DF44-812A-94B3AD168F0E}" destId="{977504B3-8CA8-D441-9DD3-9F46E0E27960}" srcOrd="0" destOrd="0" presId="urn:microsoft.com/office/officeart/2005/8/layout/process5"/>
    <dgm:cxn modelId="{C0F6988C-730E-714F-9C5C-E95AD76979C2}" srcId="{B453B87E-A3C1-4E4E-979D-3D0B370BAC44}" destId="{ED00E7C9-722C-EE41-B5CF-EDEE9432FD92}" srcOrd="0" destOrd="0" parTransId="{A44E4B9B-F066-6642-85BE-7CB885A5AE64}" sibTransId="{1368A225-3289-7F47-929E-243EBDD69400}"/>
    <dgm:cxn modelId="{3979F390-F901-1447-89BA-ACF7B7DABD4A}" srcId="{B453B87E-A3C1-4E4E-979D-3D0B370BAC44}" destId="{5A1BCE16-36EC-6A40-8C96-FE88F0583F4D}" srcOrd="3" destOrd="0" parTransId="{B93D508F-7FA8-9043-BA40-BAE89E91BB89}" sibTransId="{54116B54-8E0E-864A-B813-81CDF46FCFB2}"/>
    <dgm:cxn modelId="{DBDC97B4-0F79-F64E-A5F8-DE1209280639}" type="presOf" srcId="{5A0EAAB5-93FE-014E-B32E-792EFA7D8CA0}" destId="{83872F24-AFDE-564E-AA44-65B8E89AC42F}" srcOrd="0" destOrd="0" presId="urn:microsoft.com/office/officeart/2005/8/layout/process5"/>
    <dgm:cxn modelId="{895C9AB9-FE48-1F47-A8EF-6CD8B8C18649}" type="presOf" srcId="{B710A7F6-A27A-0448-8C24-D5D60AA9E5EF}" destId="{4A7944A6-8DA7-2F4B-AD6B-CE8B63D86759}" srcOrd="0" destOrd="0" presId="urn:microsoft.com/office/officeart/2005/8/layout/process5"/>
    <dgm:cxn modelId="{7C2906BB-7682-C64B-993D-60B95B6C8D1A}" type="presOf" srcId="{0D297200-E756-924B-86AE-88F4C7FE962A}" destId="{2BB514F9-491E-794D-87DB-ABF88F108E14}" srcOrd="0" destOrd="0" presId="urn:microsoft.com/office/officeart/2005/8/layout/process5"/>
    <dgm:cxn modelId="{1C095DBE-0E5A-A540-894A-A89EF86598C7}" type="presOf" srcId="{2E070DEB-C53F-7148-9F51-1824540CA8EC}" destId="{5344DFAC-48FE-6542-9ED6-2F66C1D3B2C2}" srcOrd="0" destOrd="0" presId="urn:microsoft.com/office/officeart/2005/8/layout/process5"/>
    <dgm:cxn modelId="{DF8E8DC4-4664-D843-8F9A-06797E83CB1D}" type="presOf" srcId="{0D297200-E756-924B-86AE-88F4C7FE962A}" destId="{4E579BA3-3F76-1D43-8DFE-0273D5B6F5B8}" srcOrd="1" destOrd="0" presId="urn:microsoft.com/office/officeart/2005/8/layout/process5"/>
    <dgm:cxn modelId="{ADB709D3-540A-954A-8508-AB73832CE778}" type="presOf" srcId="{2E070DEB-C53F-7148-9F51-1824540CA8EC}" destId="{5D303B6B-60C3-8548-884F-83A75EB289B5}" srcOrd="1" destOrd="0" presId="urn:microsoft.com/office/officeart/2005/8/layout/process5"/>
    <dgm:cxn modelId="{715C3ED4-4FD4-BD42-9CF3-8405538EEEA3}" type="presOf" srcId="{5EC4C826-F5DA-5E4F-9A23-B9FCE0634F9F}" destId="{817DC79A-3281-B44E-8662-22CE41C5154C}" srcOrd="0" destOrd="0" presId="urn:microsoft.com/office/officeart/2005/8/layout/process5"/>
    <dgm:cxn modelId="{3278DDDB-2234-C449-8D64-4B0F4039A5D2}" type="presOf" srcId="{1368A225-3289-7F47-929E-243EBDD69400}" destId="{FC324B92-BB1E-154B-99FF-3C086375CCB8}" srcOrd="1" destOrd="0" presId="urn:microsoft.com/office/officeart/2005/8/layout/process5"/>
    <dgm:cxn modelId="{2FDDE4E1-EE64-874C-AD06-67AF3018AED7}" type="presOf" srcId="{E7F832AE-BB5E-DF44-812A-94B3AD168F0E}" destId="{660583B8-4C6C-334E-AB12-1B11A3F26F08}" srcOrd="1" destOrd="0" presId="urn:microsoft.com/office/officeart/2005/8/layout/process5"/>
    <dgm:cxn modelId="{FAEEC3E7-1B15-E244-813C-D10CE6C303B8}" srcId="{B453B87E-A3C1-4E4E-979D-3D0B370BAC44}" destId="{B710A7F6-A27A-0448-8C24-D5D60AA9E5EF}" srcOrd="1" destOrd="0" parTransId="{0D76709E-6295-E542-8648-0913FC6DF3A1}" sibTransId="{2E070DEB-C53F-7148-9F51-1824540CA8EC}"/>
    <dgm:cxn modelId="{61C707EB-FCCF-7049-A844-16455675DB71}" srcId="{B453B87E-A3C1-4E4E-979D-3D0B370BAC44}" destId="{A321EBE3-0531-434D-8986-A13CFBC7C0ED}" srcOrd="2" destOrd="0" parTransId="{5D368713-548E-8240-9AB1-21659B0EFAA9}" sibTransId="{0D297200-E756-924B-86AE-88F4C7FE962A}"/>
    <dgm:cxn modelId="{A2E290EE-F10B-D447-950A-995A74FF8FB7}" type="presOf" srcId="{5A1BCE16-36EC-6A40-8C96-FE88F0583F4D}" destId="{E21772BD-850C-D14F-A30E-D49CC456A077}" srcOrd="0" destOrd="0" presId="urn:microsoft.com/office/officeart/2005/8/layout/process5"/>
    <dgm:cxn modelId="{F7EBC4F3-06EC-5946-85CE-583C75F4FC95}" type="presOf" srcId="{54116B54-8E0E-864A-B813-81CDF46FCFB2}" destId="{5E8CCC66-1011-FA44-A03D-0085C9A834AC}" srcOrd="1" destOrd="0" presId="urn:microsoft.com/office/officeart/2005/8/layout/process5"/>
    <dgm:cxn modelId="{C97590FF-416B-234D-8E0E-5978A5C7FE94}" type="presOf" srcId="{B453B87E-A3C1-4E4E-979D-3D0B370BAC44}" destId="{E93F7393-24DB-F34F-A292-1AAEC03CA915}" srcOrd="0" destOrd="0" presId="urn:microsoft.com/office/officeart/2005/8/layout/process5"/>
    <dgm:cxn modelId="{A91B5D56-9BFA-F347-BCBD-1D7134011E0E}" type="presParOf" srcId="{E93F7393-24DB-F34F-A292-1AAEC03CA915}" destId="{3331B5E8-0D95-B645-8DD9-0728F1D1FE01}" srcOrd="0" destOrd="0" presId="urn:microsoft.com/office/officeart/2005/8/layout/process5"/>
    <dgm:cxn modelId="{3AAE5026-16A7-1941-A144-0642038F2BB9}" type="presParOf" srcId="{E93F7393-24DB-F34F-A292-1AAEC03CA915}" destId="{8D8591F4-0BA5-7147-B799-23604EAC667D}" srcOrd="1" destOrd="0" presId="urn:microsoft.com/office/officeart/2005/8/layout/process5"/>
    <dgm:cxn modelId="{466285F5-9DD4-274D-AE0F-B35AB4C1C2FE}" type="presParOf" srcId="{8D8591F4-0BA5-7147-B799-23604EAC667D}" destId="{FC324B92-BB1E-154B-99FF-3C086375CCB8}" srcOrd="0" destOrd="0" presId="urn:microsoft.com/office/officeart/2005/8/layout/process5"/>
    <dgm:cxn modelId="{CF762F00-5407-8242-841E-C31D59E08C6C}" type="presParOf" srcId="{E93F7393-24DB-F34F-A292-1AAEC03CA915}" destId="{4A7944A6-8DA7-2F4B-AD6B-CE8B63D86759}" srcOrd="2" destOrd="0" presId="urn:microsoft.com/office/officeart/2005/8/layout/process5"/>
    <dgm:cxn modelId="{9FF10ACA-9362-0140-94DE-AEC9BB73C499}" type="presParOf" srcId="{E93F7393-24DB-F34F-A292-1AAEC03CA915}" destId="{5344DFAC-48FE-6542-9ED6-2F66C1D3B2C2}" srcOrd="3" destOrd="0" presId="urn:microsoft.com/office/officeart/2005/8/layout/process5"/>
    <dgm:cxn modelId="{25C995F6-A148-1A46-AD5B-04692D60D977}" type="presParOf" srcId="{5344DFAC-48FE-6542-9ED6-2F66C1D3B2C2}" destId="{5D303B6B-60C3-8548-884F-83A75EB289B5}" srcOrd="0" destOrd="0" presId="urn:microsoft.com/office/officeart/2005/8/layout/process5"/>
    <dgm:cxn modelId="{3950E008-6DA2-9B4E-842D-E1B059E7C8D4}" type="presParOf" srcId="{E93F7393-24DB-F34F-A292-1AAEC03CA915}" destId="{9C20D68E-F02A-D24E-B8E9-137F21D13E20}" srcOrd="4" destOrd="0" presId="urn:microsoft.com/office/officeart/2005/8/layout/process5"/>
    <dgm:cxn modelId="{EE06EE39-C13F-A14C-9B70-03549C805418}" type="presParOf" srcId="{E93F7393-24DB-F34F-A292-1AAEC03CA915}" destId="{2BB514F9-491E-794D-87DB-ABF88F108E14}" srcOrd="5" destOrd="0" presId="urn:microsoft.com/office/officeart/2005/8/layout/process5"/>
    <dgm:cxn modelId="{1F5EAE70-D60E-5840-9080-D500F2EC4C89}" type="presParOf" srcId="{2BB514F9-491E-794D-87DB-ABF88F108E14}" destId="{4E579BA3-3F76-1D43-8DFE-0273D5B6F5B8}" srcOrd="0" destOrd="0" presId="urn:microsoft.com/office/officeart/2005/8/layout/process5"/>
    <dgm:cxn modelId="{A55A2126-7F17-D842-A119-B2CB33A5C4A2}" type="presParOf" srcId="{E93F7393-24DB-F34F-A292-1AAEC03CA915}" destId="{E21772BD-850C-D14F-A30E-D49CC456A077}" srcOrd="6" destOrd="0" presId="urn:microsoft.com/office/officeart/2005/8/layout/process5"/>
    <dgm:cxn modelId="{09E5088A-8421-4340-A5B8-2A95B4CF9DCC}" type="presParOf" srcId="{E93F7393-24DB-F34F-A292-1AAEC03CA915}" destId="{D8562918-7415-E54B-B6BE-0BC8D616F336}" srcOrd="7" destOrd="0" presId="urn:microsoft.com/office/officeart/2005/8/layout/process5"/>
    <dgm:cxn modelId="{28154EEC-5834-454E-A16F-61AE64864A36}" type="presParOf" srcId="{D8562918-7415-E54B-B6BE-0BC8D616F336}" destId="{5E8CCC66-1011-FA44-A03D-0085C9A834AC}" srcOrd="0" destOrd="0" presId="urn:microsoft.com/office/officeart/2005/8/layout/process5"/>
    <dgm:cxn modelId="{2FD54FBD-AC39-8B40-B35B-5EFEA7B93CA8}" type="presParOf" srcId="{E93F7393-24DB-F34F-A292-1AAEC03CA915}" destId="{83872F24-AFDE-564E-AA44-65B8E89AC42F}" srcOrd="8" destOrd="0" presId="urn:microsoft.com/office/officeart/2005/8/layout/process5"/>
    <dgm:cxn modelId="{BA77DACC-B03D-F645-9D40-385AFD69641D}" type="presParOf" srcId="{E93F7393-24DB-F34F-A292-1AAEC03CA915}" destId="{977504B3-8CA8-D441-9DD3-9F46E0E27960}" srcOrd="9" destOrd="0" presId="urn:microsoft.com/office/officeart/2005/8/layout/process5"/>
    <dgm:cxn modelId="{608F205A-DC48-AC47-BA78-4588777EBA3E}" type="presParOf" srcId="{977504B3-8CA8-D441-9DD3-9F46E0E27960}" destId="{660583B8-4C6C-334E-AB12-1B11A3F26F08}" srcOrd="0" destOrd="0" presId="urn:microsoft.com/office/officeart/2005/8/layout/process5"/>
    <dgm:cxn modelId="{121196E4-4567-1240-B9DE-0E1564A5AA79}" type="presParOf" srcId="{E93F7393-24DB-F34F-A292-1AAEC03CA915}" destId="{817DC79A-3281-B44E-8662-22CE41C5154C}"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92119B-B0FB-C046-83D3-0DF58D4DF2BD}" type="doc">
      <dgm:prSet loTypeId="urn:microsoft.com/office/officeart/2005/8/layout/venn3" loCatId="" qsTypeId="urn:microsoft.com/office/officeart/2005/8/quickstyle/simple1" qsCatId="simple" csTypeId="urn:microsoft.com/office/officeart/2005/8/colors/colorful4" csCatId="colorful" phldr="1"/>
      <dgm:spPr/>
      <dgm:t>
        <a:bodyPr/>
        <a:lstStyle/>
        <a:p>
          <a:endParaRPr lang="en-US"/>
        </a:p>
      </dgm:t>
    </dgm:pt>
    <dgm:pt modelId="{7111E1C7-8DFD-A340-AC5B-6D38EEC2244B}">
      <dgm:prSet phldrT="[Text]" custT="1"/>
      <dgm:spPr/>
      <dgm:t>
        <a:bodyPr/>
        <a:lstStyle/>
        <a:p>
          <a:r>
            <a:rPr lang="es-ES_tradnl" sz="1800" noProof="0" dirty="0">
              <a:latin typeface="Arial" panose="020B0604020202020204" pitchFamily="34" charset="0"/>
              <a:cs typeface="Arial" panose="020B0604020202020204" pitchFamily="34" charset="0"/>
            </a:rPr>
            <a:t>Exactitud</a:t>
          </a:r>
        </a:p>
      </dgm:t>
    </dgm:pt>
    <dgm:pt modelId="{1B70E8A4-AFBD-7147-BDA9-CA44FCDD08F7}" type="parTrans" cxnId="{6575F16E-F962-C641-A129-9F9ADF8AAC45}">
      <dgm:prSet/>
      <dgm:spPr/>
      <dgm:t>
        <a:bodyPr/>
        <a:lstStyle/>
        <a:p>
          <a:endParaRPr lang="en-US" sz="2000">
            <a:latin typeface="Arial" panose="020B0604020202020204" pitchFamily="34" charset="0"/>
            <a:cs typeface="Arial" panose="020B0604020202020204" pitchFamily="34" charset="0"/>
          </a:endParaRPr>
        </a:p>
      </dgm:t>
    </dgm:pt>
    <dgm:pt modelId="{BA07EAA0-4FB8-9444-AE7A-BA1BC941D91B}" type="sibTrans" cxnId="{6575F16E-F962-C641-A129-9F9ADF8AAC45}">
      <dgm:prSet/>
      <dgm:spPr/>
      <dgm:t>
        <a:bodyPr/>
        <a:lstStyle/>
        <a:p>
          <a:endParaRPr lang="en-US" sz="2000">
            <a:latin typeface="Arial" panose="020B0604020202020204" pitchFamily="34" charset="0"/>
            <a:cs typeface="Arial" panose="020B0604020202020204" pitchFamily="34" charset="0"/>
          </a:endParaRPr>
        </a:p>
      </dgm:t>
    </dgm:pt>
    <dgm:pt modelId="{63A6A7F6-5BDC-6044-98E0-E1263BB0C1A8}">
      <dgm:prSet phldrT="[Text]" custT="1"/>
      <dgm:spPr/>
      <dgm:t>
        <a:bodyPr/>
        <a:lstStyle/>
        <a:p>
          <a:r>
            <a:rPr lang="es-ES_tradnl" sz="1600" noProof="0" dirty="0">
              <a:latin typeface="Arial" panose="020B0604020202020204" pitchFamily="34" charset="0"/>
              <a:cs typeface="Arial" panose="020B0604020202020204" pitchFamily="34" charset="0"/>
            </a:rPr>
            <a:t>Completitud</a:t>
          </a:r>
        </a:p>
      </dgm:t>
    </dgm:pt>
    <dgm:pt modelId="{1ECB2DEB-BF49-674D-B9C6-6747C74D89AD}" type="parTrans" cxnId="{533E7E5A-7D70-2848-8412-97F70E8F0D1D}">
      <dgm:prSet/>
      <dgm:spPr/>
      <dgm:t>
        <a:bodyPr/>
        <a:lstStyle/>
        <a:p>
          <a:endParaRPr lang="en-US" sz="2000">
            <a:latin typeface="Arial" panose="020B0604020202020204" pitchFamily="34" charset="0"/>
            <a:cs typeface="Arial" panose="020B0604020202020204" pitchFamily="34" charset="0"/>
          </a:endParaRPr>
        </a:p>
      </dgm:t>
    </dgm:pt>
    <dgm:pt modelId="{64A2A36B-5453-7C45-84A7-13C243259387}" type="sibTrans" cxnId="{533E7E5A-7D70-2848-8412-97F70E8F0D1D}">
      <dgm:prSet/>
      <dgm:spPr/>
      <dgm:t>
        <a:bodyPr/>
        <a:lstStyle/>
        <a:p>
          <a:endParaRPr lang="en-US" sz="2000">
            <a:latin typeface="Arial" panose="020B0604020202020204" pitchFamily="34" charset="0"/>
            <a:cs typeface="Arial" panose="020B0604020202020204" pitchFamily="34" charset="0"/>
          </a:endParaRPr>
        </a:p>
      </dgm:t>
    </dgm:pt>
    <dgm:pt modelId="{C388358C-471D-914C-A21E-060F1172D13A}">
      <dgm:prSet custT="1"/>
      <dgm:spPr/>
      <dgm:t>
        <a:bodyPr/>
        <a:lstStyle/>
        <a:p>
          <a:r>
            <a:rPr lang="es-ES_tradnl" sz="1600" noProof="0" dirty="0">
              <a:latin typeface="Arial" panose="020B0604020202020204" pitchFamily="34" charset="0"/>
              <a:cs typeface="Arial" panose="020B0604020202020204" pitchFamily="34" charset="0"/>
            </a:rPr>
            <a:t>Integridad</a:t>
          </a:r>
        </a:p>
      </dgm:t>
    </dgm:pt>
    <dgm:pt modelId="{D8D17BF3-A846-1A4B-80BB-8DEEFBF73FDD}" type="parTrans" cxnId="{5160A116-89F6-E943-BBA0-56E63F184ED4}">
      <dgm:prSet/>
      <dgm:spPr/>
      <dgm:t>
        <a:bodyPr/>
        <a:lstStyle/>
        <a:p>
          <a:endParaRPr lang="en-US" sz="2000">
            <a:latin typeface="Arial" panose="020B0604020202020204" pitchFamily="34" charset="0"/>
            <a:cs typeface="Arial" panose="020B0604020202020204" pitchFamily="34" charset="0"/>
          </a:endParaRPr>
        </a:p>
      </dgm:t>
    </dgm:pt>
    <dgm:pt modelId="{AF7751E9-6C6D-AD4A-A825-8EA67D225E37}" type="sibTrans" cxnId="{5160A116-89F6-E943-BBA0-56E63F184ED4}">
      <dgm:prSet/>
      <dgm:spPr/>
      <dgm:t>
        <a:bodyPr/>
        <a:lstStyle/>
        <a:p>
          <a:endParaRPr lang="en-US" sz="2000">
            <a:latin typeface="Arial" panose="020B0604020202020204" pitchFamily="34" charset="0"/>
            <a:cs typeface="Arial" panose="020B0604020202020204" pitchFamily="34" charset="0"/>
          </a:endParaRPr>
        </a:p>
      </dgm:t>
    </dgm:pt>
    <dgm:pt modelId="{5035A89F-A64F-574E-889B-0225195E937A}">
      <dgm:prSet custT="1"/>
      <dgm:spPr/>
      <dgm:t>
        <a:bodyPr/>
        <a:lstStyle/>
        <a:p>
          <a:r>
            <a:rPr lang="es-ES_tradnl" sz="1400" noProof="0" dirty="0">
              <a:latin typeface="Arial" panose="020B0604020202020204" pitchFamily="34" charset="0"/>
              <a:cs typeface="Arial" panose="020B0604020202020204" pitchFamily="34" charset="0"/>
            </a:rPr>
            <a:t>Actualización</a:t>
          </a:r>
        </a:p>
      </dgm:t>
    </dgm:pt>
    <dgm:pt modelId="{AEA971EA-1CE0-DB43-8CD1-FD6C3627229D}" type="parTrans" cxnId="{D55F5175-0FB6-2947-8025-2A29297FAC8F}">
      <dgm:prSet/>
      <dgm:spPr/>
      <dgm:t>
        <a:bodyPr/>
        <a:lstStyle/>
        <a:p>
          <a:endParaRPr lang="en-US" sz="2000">
            <a:latin typeface="Arial" panose="020B0604020202020204" pitchFamily="34" charset="0"/>
            <a:cs typeface="Arial" panose="020B0604020202020204" pitchFamily="34" charset="0"/>
          </a:endParaRPr>
        </a:p>
      </dgm:t>
    </dgm:pt>
    <dgm:pt modelId="{DA0C50D2-AC53-6B46-BE7B-81F49C2D47AB}" type="sibTrans" cxnId="{D55F5175-0FB6-2947-8025-2A29297FAC8F}">
      <dgm:prSet/>
      <dgm:spPr/>
      <dgm:t>
        <a:bodyPr/>
        <a:lstStyle/>
        <a:p>
          <a:endParaRPr lang="en-US" sz="2000">
            <a:latin typeface="Arial" panose="020B0604020202020204" pitchFamily="34" charset="0"/>
            <a:cs typeface="Arial" panose="020B0604020202020204" pitchFamily="34" charset="0"/>
          </a:endParaRPr>
        </a:p>
      </dgm:t>
    </dgm:pt>
    <dgm:pt modelId="{16022DE7-803B-A64E-B157-B8EFE1599F45}">
      <dgm:prSet custT="1"/>
      <dgm:spPr/>
      <dgm:t>
        <a:bodyPr/>
        <a:lstStyle/>
        <a:p>
          <a:r>
            <a:rPr lang="es-ES_tradnl" sz="1600" noProof="0" dirty="0">
              <a:latin typeface="Arial" panose="020B0604020202020204" pitchFamily="34" charset="0"/>
              <a:cs typeface="Arial" panose="020B0604020202020204" pitchFamily="34" charset="0"/>
            </a:rPr>
            <a:t>Coherencia</a:t>
          </a:r>
        </a:p>
      </dgm:t>
    </dgm:pt>
    <dgm:pt modelId="{8009C44B-4A6B-2549-8A54-9A4F61E7ADEB}" type="parTrans" cxnId="{18AB4750-F49A-8A48-A4EA-4D8E8135C586}">
      <dgm:prSet/>
      <dgm:spPr/>
      <dgm:t>
        <a:bodyPr/>
        <a:lstStyle/>
        <a:p>
          <a:endParaRPr lang="en-US" sz="2000">
            <a:latin typeface="Arial" panose="020B0604020202020204" pitchFamily="34" charset="0"/>
            <a:cs typeface="Arial" panose="020B0604020202020204" pitchFamily="34" charset="0"/>
          </a:endParaRPr>
        </a:p>
      </dgm:t>
    </dgm:pt>
    <dgm:pt modelId="{B9D17E66-B2A1-B24E-B15C-E51DEF177C82}" type="sibTrans" cxnId="{18AB4750-F49A-8A48-A4EA-4D8E8135C586}">
      <dgm:prSet/>
      <dgm:spPr/>
      <dgm:t>
        <a:bodyPr/>
        <a:lstStyle/>
        <a:p>
          <a:endParaRPr lang="en-US" sz="2000">
            <a:latin typeface="Arial" panose="020B0604020202020204" pitchFamily="34" charset="0"/>
            <a:cs typeface="Arial" panose="020B0604020202020204" pitchFamily="34" charset="0"/>
          </a:endParaRPr>
        </a:p>
      </dgm:t>
    </dgm:pt>
    <dgm:pt modelId="{0E3FD8AD-3050-F24A-B072-09CC808AE00B}">
      <dgm:prSet custT="1"/>
      <dgm:spPr/>
      <dgm:t>
        <a:bodyPr/>
        <a:lstStyle/>
        <a:p>
          <a:r>
            <a:rPr lang="es-ES_tradnl" sz="1600" noProof="0" dirty="0">
              <a:latin typeface="Arial" panose="020B0604020202020204" pitchFamily="34" charset="0"/>
              <a:cs typeface="Arial" panose="020B0604020202020204" pitchFamily="34" charset="0"/>
            </a:rPr>
            <a:t>Relevancia</a:t>
          </a:r>
        </a:p>
      </dgm:t>
    </dgm:pt>
    <dgm:pt modelId="{BA4FD9CA-4EC0-7B40-A28A-5AD918AE2437}" type="parTrans" cxnId="{D5AC07E1-FAE8-8943-888D-5E207A7FDBA4}">
      <dgm:prSet/>
      <dgm:spPr/>
      <dgm:t>
        <a:bodyPr/>
        <a:lstStyle/>
        <a:p>
          <a:endParaRPr lang="en-US" sz="2000">
            <a:latin typeface="Arial" panose="020B0604020202020204" pitchFamily="34" charset="0"/>
            <a:cs typeface="Arial" panose="020B0604020202020204" pitchFamily="34" charset="0"/>
          </a:endParaRPr>
        </a:p>
      </dgm:t>
    </dgm:pt>
    <dgm:pt modelId="{18BBB997-A3F0-4444-9284-58F9C1415F3D}" type="sibTrans" cxnId="{D5AC07E1-FAE8-8943-888D-5E207A7FDBA4}">
      <dgm:prSet/>
      <dgm:spPr/>
      <dgm:t>
        <a:bodyPr/>
        <a:lstStyle/>
        <a:p>
          <a:endParaRPr lang="en-US" sz="2000">
            <a:latin typeface="Arial" panose="020B0604020202020204" pitchFamily="34" charset="0"/>
            <a:cs typeface="Arial" panose="020B0604020202020204" pitchFamily="34" charset="0"/>
          </a:endParaRPr>
        </a:p>
      </dgm:t>
    </dgm:pt>
    <dgm:pt modelId="{61E0889C-CCEB-7448-8E96-5790A55DBF35}" type="pres">
      <dgm:prSet presAssocID="{6192119B-B0FB-C046-83D3-0DF58D4DF2BD}" presName="Name0" presStyleCnt="0">
        <dgm:presLayoutVars>
          <dgm:dir/>
          <dgm:resizeHandles val="exact"/>
        </dgm:presLayoutVars>
      </dgm:prSet>
      <dgm:spPr/>
    </dgm:pt>
    <dgm:pt modelId="{919C28F6-F58E-0748-BF3C-99C58BE4FE74}" type="pres">
      <dgm:prSet presAssocID="{7111E1C7-8DFD-A340-AC5B-6D38EEC2244B}" presName="Name5" presStyleLbl="vennNode1" presStyleIdx="0" presStyleCnt="6">
        <dgm:presLayoutVars>
          <dgm:bulletEnabled val="1"/>
        </dgm:presLayoutVars>
      </dgm:prSet>
      <dgm:spPr/>
    </dgm:pt>
    <dgm:pt modelId="{7B41C985-2CE1-5240-80ED-C22F4C563074}" type="pres">
      <dgm:prSet presAssocID="{BA07EAA0-4FB8-9444-AE7A-BA1BC941D91B}" presName="space" presStyleCnt="0"/>
      <dgm:spPr/>
    </dgm:pt>
    <dgm:pt modelId="{1EF98DCD-EE92-3E49-A33F-D74A9CA7F511}" type="pres">
      <dgm:prSet presAssocID="{63A6A7F6-5BDC-6044-98E0-E1263BB0C1A8}" presName="Name5" presStyleLbl="vennNode1" presStyleIdx="1" presStyleCnt="6">
        <dgm:presLayoutVars>
          <dgm:bulletEnabled val="1"/>
        </dgm:presLayoutVars>
      </dgm:prSet>
      <dgm:spPr/>
    </dgm:pt>
    <dgm:pt modelId="{7B8BAB1F-1EE4-D544-91FC-414E7265B17D}" type="pres">
      <dgm:prSet presAssocID="{64A2A36B-5453-7C45-84A7-13C243259387}" presName="space" presStyleCnt="0"/>
      <dgm:spPr/>
    </dgm:pt>
    <dgm:pt modelId="{3E9CB69E-295A-954E-9256-EFB61ED8DCA4}" type="pres">
      <dgm:prSet presAssocID="{C388358C-471D-914C-A21E-060F1172D13A}" presName="Name5" presStyleLbl="vennNode1" presStyleIdx="2" presStyleCnt="6">
        <dgm:presLayoutVars>
          <dgm:bulletEnabled val="1"/>
        </dgm:presLayoutVars>
      </dgm:prSet>
      <dgm:spPr/>
    </dgm:pt>
    <dgm:pt modelId="{E70A7D73-363B-E146-B74A-8FAA643BC315}" type="pres">
      <dgm:prSet presAssocID="{AF7751E9-6C6D-AD4A-A825-8EA67D225E37}" presName="space" presStyleCnt="0"/>
      <dgm:spPr/>
    </dgm:pt>
    <dgm:pt modelId="{2C5FC3A9-F8E3-8F4D-B241-FA7FF37A8CA9}" type="pres">
      <dgm:prSet presAssocID="{5035A89F-A64F-574E-889B-0225195E937A}" presName="Name5" presStyleLbl="vennNode1" presStyleIdx="3" presStyleCnt="6">
        <dgm:presLayoutVars>
          <dgm:bulletEnabled val="1"/>
        </dgm:presLayoutVars>
      </dgm:prSet>
      <dgm:spPr/>
    </dgm:pt>
    <dgm:pt modelId="{74B2FC95-74FB-0544-BA5D-2D8CFB42C11E}" type="pres">
      <dgm:prSet presAssocID="{DA0C50D2-AC53-6B46-BE7B-81F49C2D47AB}" presName="space" presStyleCnt="0"/>
      <dgm:spPr/>
    </dgm:pt>
    <dgm:pt modelId="{413CEF3D-E431-BD42-90A1-A1E695633092}" type="pres">
      <dgm:prSet presAssocID="{16022DE7-803B-A64E-B157-B8EFE1599F45}" presName="Name5" presStyleLbl="vennNode1" presStyleIdx="4" presStyleCnt="6">
        <dgm:presLayoutVars>
          <dgm:bulletEnabled val="1"/>
        </dgm:presLayoutVars>
      </dgm:prSet>
      <dgm:spPr/>
    </dgm:pt>
    <dgm:pt modelId="{9E5DCABB-73D9-B042-A0B5-BC8F4F539F88}" type="pres">
      <dgm:prSet presAssocID="{B9D17E66-B2A1-B24E-B15C-E51DEF177C82}" presName="space" presStyleCnt="0"/>
      <dgm:spPr/>
    </dgm:pt>
    <dgm:pt modelId="{E8967237-9A01-A64E-844F-4F5C714B55A0}" type="pres">
      <dgm:prSet presAssocID="{0E3FD8AD-3050-F24A-B072-09CC808AE00B}" presName="Name5" presStyleLbl="vennNode1" presStyleIdx="5" presStyleCnt="6">
        <dgm:presLayoutVars>
          <dgm:bulletEnabled val="1"/>
        </dgm:presLayoutVars>
      </dgm:prSet>
      <dgm:spPr/>
    </dgm:pt>
  </dgm:ptLst>
  <dgm:cxnLst>
    <dgm:cxn modelId="{8E2A5714-91FD-364F-A8D3-A38D87C285F6}" type="presOf" srcId="{5035A89F-A64F-574E-889B-0225195E937A}" destId="{2C5FC3A9-F8E3-8F4D-B241-FA7FF37A8CA9}" srcOrd="0" destOrd="0" presId="urn:microsoft.com/office/officeart/2005/8/layout/venn3"/>
    <dgm:cxn modelId="{5160A116-89F6-E943-BBA0-56E63F184ED4}" srcId="{6192119B-B0FB-C046-83D3-0DF58D4DF2BD}" destId="{C388358C-471D-914C-A21E-060F1172D13A}" srcOrd="2" destOrd="0" parTransId="{D8D17BF3-A846-1A4B-80BB-8DEEFBF73FDD}" sibTransId="{AF7751E9-6C6D-AD4A-A825-8EA67D225E37}"/>
    <dgm:cxn modelId="{1B90AA45-0CD7-BA4D-B91A-0751FBC28040}" type="presOf" srcId="{C388358C-471D-914C-A21E-060F1172D13A}" destId="{3E9CB69E-295A-954E-9256-EFB61ED8DCA4}" srcOrd="0" destOrd="0" presId="urn:microsoft.com/office/officeart/2005/8/layout/venn3"/>
    <dgm:cxn modelId="{35A0D84B-EDA0-8942-BE58-1400BD83C425}" type="presOf" srcId="{6192119B-B0FB-C046-83D3-0DF58D4DF2BD}" destId="{61E0889C-CCEB-7448-8E96-5790A55DBF35}" srcOrd="0" destOrd="0" presId="urn:microsoft.com/office/officeart/2005/8/layout/venn3"/>
    <dgm:cxn modelId="{6575F16E-F962-C641-A129-9F9ADF8AAC45}" srcId="{6192119B-B0FB-C046-83D3-0DF58D4DF2BD}" destId="{7111E1C7-8DFD-A340-AC5B-6D38EEC2244B}" srcOrd="0" destOrd="0" parTransId="{1B70E8A4-AFBD-7147-BDA9-CA44FCDD08F7}" sibTransId="{BA07EAA0-4FB8-9444-AE7A-BA1BC941D91B}"/>
    <dgm:cxn modelId="{EABA934F-A61B-2745-B867-11AB559D882E}" type="presOf" srcId="{63A6A7F6-5BDC-6044-98E0-E1263BB0C1A8}" destId="{1EF98DCD-EE92-3E49-A33F-D74A9CA7F511}" srcOrd="0" destOrd="0" presId="urn:microsoft.com/office/officeart/2005/8/layout/venn3"/>
    <dgm:cxn modelId="{18AB4750-F49A-8A48-A4EA-4D8E8135C586}" srcId="{6192119B-B0FB-C046-83D3-0DF58D4DF2BD}" destId="{16022DE7-803B-A64E-B157-B8EFE1599F45}" srcOrd="4" destOrd="0" parTransId="{8009C44B-4A6B-2549-8A54-9A4F61E7ADEB}" sibTransId="{B9D17E66-B2A1-B24E-B15C-E51DEF177C82}"/>
    <dgm:cxn modelId="{D55F5175-0FB6-2947-8025-2A29297FAC8F}" srcId="{6192119B-B0FB-C046-83D3-0DF58D4DF2BD}" destId="{5035A89F-A64F-574E-889B-0225195E937A}" srcOrd="3" destOrd="0" parTransId="{AEA971EA-1CE0-DB43-8CD1-FD6C3627229D}" sibTransId="{DA0C50D2-AC53-6B46-BE7B-81F49C2D47AB}"/>
    <dgm:cxn modelId="{533E7E5A-7D70-2848-8412-97F70E8F0D1D}" srcId="{6192119B-B0FB-C046-83D3-0DF58D4DF2BD}" destId="{63A6A7F6-5BDC-6044-98E0-E1263BB0C1A8}" srcOrd="1" destOrd="0" parTransId="{1ECB2DEB-BF49-674D-B9C6-6747C74D89AD}" sibTransId="{64A2A36B-5453-7C45-84A7-13C243259387}"/>
    <dgm:cxn modelId="{A8EE067E-FE0F-D443-B91D-D3D58910DC0D}" type="presOf" srcId="{7111E1C7-8DFD-A340-AC5B-6D38EEC2244B}" destId="{919C28F6-F58E-0748-BF3C-99C58BE4FE74}" srcOrd="0" destOrd="0" presId="urn:microsoft.com/office/officeart/2005/8/layout/venn3"/>
    <dgm:cxn modelId="{34A6FCBA-015C-7F49-B8A2-99C934A49A00}" type="presOf" srcId="{16022DE7-803B-A64E-B157-B8EFE1599F45}" destId="{413CEF3D-E431-BD42-90A1-A1E695633092}" srcOrd="0" destOrd="0" presId="urn:microsoft.com/office/officeart/2005/8/layout/venn3"/>
    <dgm:cxn modelId="{D5AC07E1-FAE8-8943-888D-5E207A7FDBA4}" srcId="{6192119B-B0FB-C046-83D3-0DF58D4DF2BD}" destId="{0E3FD8AD-3050-F24A-B072-09CC808AE00B}" srcOrd="5" destOrd="0" parTransId="{BA4FD9CA-4EC0-7B40-A28A-5AD918AE2437}" sibTransId="{18BBB997-A3F0-4444-9284-58F9C1415F3D}"/>
    <dgm:cxn modelId="{77998FFE-C6D2-174C-AB42-E6FB7D9F354A}" type="presOf" srcId="{0E3FD8AD-3050-F24A-B072-09CC808AE00B}" destId="{E8967237-9A01-A64E-844F-4F5C714B55A0}" srcOrd="0" destOrd="0" presId="urn:microsoft.com/office/officeart/2005/8/layout/venn3"/>
    <dgm:cxn modelId="{201D2C2B-0745-9B48-AD74-52C74FD9037C}" type="presParOf" srcId="{61E0889C-CCEB-7448-8E96-5790A55DBF35}" destId="{919C28F6-F58E-0748-BF3C-99C58BE4FE74}" srcOrd="0" destOrd="0" presId="urn:microsoft.com/office/officeart/2005/8/layout/venn3"/>
    <dgm:cxn modelId="{791EA31D-4DD4-AE4D-81E8-0F8A2D954DF4}" type="presParOf" srcId="{61E0889C-CCEB-7448-8E96-5790A55DBF35}" destId="{7B41C985-2CE1-5240-80ED-C22F4C563074}" srcOrd="1" destOrd="0" presId="urn:microsoft.com/office/officeart/2005/8/layout/venn3"/>
    <dgm:cxn modelId="{BF316DB9-8B6D-6C46-AC23-B6F52FEE8483}" type="presParOf" srcId="{61E0889C-CCEB-7448-8E96-5790A55DBF35}" destId="{1EF98DCD-EE92-3E49-A33F-D74A9CA7F511}" srcOrd="2" destOrd="0" presId="urn:microsoft.com/office/officeart/2005/8/layout/venn3"/>
    <dgm:cxn modelId="{8F5B1200-7DC4-F642-BCAD-EE8F8C769008}" type="presParOf" srcId="{61E0889C-CCEB-7448-8E96-5790A55DBF35}" destId="{7B8BAB1F-1EE4-D544-91FC-414E7265B17D}" srcOrd="3" destOrd="0" presId="urn:microsoft.com/office/officeart/2005/8/layout/venn3"/>
    <dgm:cxn modelId="{3186585D-638E-2D42-AB51-06290DAE1DB8}" type="presParOf" srcId="{61E0889C-CCEB-7448-8E96-5790A55DBF35}" destId="{3E9CB69E-295A-954E-9256-EFB61ED8DCA4}" srcOrd="4" destOrd="0" presId="urn:microsoft.com/office/officeart/2005/8/layout/venn3"/>
    <dgm:cxn modelId="{A03F41AB-3CCF-B847-AAEC-827D5D038924}" type="presParOf" srcId="{61E0889C-CCEB-7448-8E96-5790A55DBF35}" destId="{E70A7D73-363B-E146-B74A-8FAA643BC315}" srcOrd="5" destOrd="0" presId="urn:microsoft.com/office/officeart/2005/8/layout/venn3"/>
    <dgm:cxn modelId="{9F7791C1-7662-0D4C-A061-11E8212721FB}" type="presParOf" srcId="{61E0889C-CCEB-7448-8E96-5790A55DBF35}" destId="{2C5FC3A9-F8E3-8F4D-B241-FA7FF37A8CA9}" srcOrd="6" destOrd="0" presId="urn:microsoft.com/office/officeart/2005/8/layout/venn3"/>
    <dgm:cxn modelId="{3203AEFE-1A4C-E640-8152-2E99373F7045}" type="presParOf" srcId="{61E0889C-CCEB-7448-8E96-5790A55DBF35}" destId="{74B2FC95-74FB-0544-BA5D-2D8CFB42C11E}" srcOrd="7" destOrd="0" presId="urn:microsoft.com/office/officeart/2005/8/layout/venn3"/>
    <dgm:cxn modelId="{8B5CC04F-1BE5-CE4E-98FD-DBCDD5C4A3E3}" type="presParOf" srcId="{61E0889C-CCEB-7448-8E96-5790A55DBF35}" destId="{413CEF3D-E431-BD42-90A1-A1E695633092}" srcOrd="8" destOrd="0" presId="urn:microsoft.com/office/officeart/2005/8/layout/venn3"/>
    <dgm:cxn modelId="{68307F70-8EFC-2043-A026-C65E89685EDA}" type="presParOf" srcId="{61E0889C-CCEB-7448-8E96-5790A55DBF35}" destId="{9E5DCABB-73D9-B042-A0B5-BC8F4F539F88}" srcOrd="9" destOrd="0" presId="urn:microsoft.com/office/officeart/2005/8/layout/venn3"/>
    <dgm:cxn modelId="{3692C88E-DEDC-3040-A60D-E6BBD66197A8}" type="presParOf" srcId="{61E0889C-CCEB-7448-8E96-5790A55DBF35}" destId="{E8967237-9A01-A64E-844F-4F5C714B55A0}"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3D5B60-051C-B04F-9A41-725735571B43}" type="doc">
      <dgm:prSet loTypeId="urn:microsoft.com/office/officeart/2005/8/layout/hProcess4" loCatId="" qsTypeId="urn:microsoft.com/office/officeart/2005/8/quickstyle/simple1" qsCatId="simple" csTypeId="urn:microsoft.com/office/officeart/2005/8/colors/accent2_1" csCatId="accent2" phldr="1"/>
      <dgm:spPr/>
      <dgm:t>
        <a:bodyPr/>
        <a:lstStyle/>
        <a:p>
          <a:endParaRPr lang="en-US"/>
        </a:p>
      </dgm:t>
    </dgm:pt>
    <dgm:pt modelId="{DBEB5234-6423-AB43-B2E8-FCE77EBA714D}">
      <dgm:prSet phldrT="[Text]" custT="1"/>
      <dgm:spPr/>
      <dgm:t>
        <a:bodyPr/>
        <a:lstStyle/>
        <a:p>
          <a:r>
            <a:rPr lang="es-ES_tradnl" sz="1300" noProof="0" dirty="0">
              <a:latin typeface="Arial" panose="020B0604020202020204" pitchFamily="34" charset="0"/>
              <a:cs typeface="Arial" panose="020B0604020202020204" pitchFamily="34" charset="0"/>
            </a:rPr>
            <a:t>Requieren consolidación para crear la única visión de verdad que soporta la función pública. </a:t>
          </a:r>
        </a:p>
      </dgm:t>
    </dgm:pt>
    <dgm:pt modelId="{418F161A-E2A2-4145-8551-E8F51DA5672E}" type="parTrans" cxnId="{AD1B7E4E-F3A4-7146-AE7F-FE6B8C051ADB}">
      <dgm:prSet/>
      <dgm:spPr/>
      <dgm:t>
        <a:bodyPr/>
        <a:lstStyle/>
        <a:p>
          <a:endParaRPr lang="en-US">
            <a:latin typeface="Arial" panose="020B0604020202020204" pitchFamily="34" charset="0"/>
            <a:cs typeface="Arial" panose="020B0604020202020204" pitchFamily="34" charset="0"/>
          </a:endParaRPr>
        </a:p>
      </dgm:t>
    </dgm:pt>
    <dgm:pt modelId="{3878D931-F5AB-C54B-9CE4-A48739342AB4}" type="sibTrans" cxnId="{AD1B7E4E-F3A4-7146-AE7F-FE6B8C051ADB}">
      <dgm:prSet/>
      <dgm:spPr/>
      <dgm:t>
        <a:bodyPr/>
        <a:lstStyle/>
        <a:p>
          <a:endParaRPr lang="en-US">
            <a:latin typeface="Arial" panose="020B0604020202020204" pitchFamily="34" charset="0"/>
            <a:cs typeface="Arial" panose="020B0604020202020204" pitchFamily="34" charset="0"/>
          </a:endParaRPr>
        </a:p>
      </dgm:t>
    </dgm:pt>
    <dgm:pt modelId="{0D33A0C6-9DC2-7A47-B2E2-166F003845CB}">
      <dgm:prSet phldrT="[Text]" custT="1"/>
      <dgm:spPr/>
      <dgm:t>
        <a:bodyPr/>
        <a:lstStyle/>
        <a:p>
          <a:r>
            <a:rPr lang="es-ES_tradnl" sz="1200" noProof="0" dirty="0">
              <a:latin typeface="Arial" panose="020B0604020202020204" pitchFamily="34" charset="0"/>
              <a:cs typeface="Arial" panose="020B0604020202020204" pitchFamily="34" charset="0"/>
            </a:rPr>
            <a:t>Subdirecciones Locales De Integración Social</a:t>
          </a:r>
        </a:p>
      </dgm:t>
    </dgm:pt>
    <dgm:pt modelId="{4CC6BF00-E130-4E42-B358-4536A3C71C73}" type="parTrans" cxnId="{18C7FA19-BCB8-6041-A28A-B424B5920452}">
      <dgm:prSet/>
      <dgm:spPr/>
      <dgm:t>
        <a:bodyPr/>
        <a:lstStyle/>
        <a:p>
          <a:endParaRPr lang="en-US">
            <a:latin typeface="Arial" panose="020B0604020202020204" pitchFamily="34" charset="0"/>
            <a:cs typeface="Arial" panose="020B0604020202020204" pitchFamily="34" charset="0"/>
          </a:endParaRPr>
        </a:p>
      </dgm:t>
    </dgm:pt>
    <dgm:pt modelId="{BECF5AE7-4398-F448-8ED6-1E21BFB8ADD4}" type="sibTrans" cxnId="{18C7FA19-BCB8-6041-A28A-B424B5920452}">
      <dgm:prSet/>
      <dgm:spPr/>
      <dgm:t>
        <a:bodyPr/>
        <a:lstStyle/>
        <a:p>
          <a:endParaRPr lang="en-US">
            <a:latin typeface="Arial" panose="020B0604020202020204" pitchFamily="34" charset="0"/>
            <a:cs typeface="Arial" panose="020B0604020202020204" pitchFamily="34" charset="0"/>
          </a:endParaRPr>
        </a:p>
      </dgm:t>
    </dgm:pt>
    <dgm:pt modelId="{DB01CF21-D183-024C-84A1-D793F617799F}">
      <dgm:prSet phldrT="[Text]" custT="1"/>
      <dgm:spPr/>
      <dgm:t>
        <a:bodyPr/>
        <a:lstStyle/>
        <a:p>
          <a:r>
            <a:rPr lang="es-ES_tradnl" sz="1300" noProof="0" dirty="0">
              <a:latin typeface="Arial" panose="020B0604020202020204" pitchFamily="34" charset="0"/>
              <a:cs typeface="Arial" panose="020B0604020202020204" pitchFamily="34" charset="0"/>
            </a:rPr>
            <a:t>Requieren gestionarse bajo una unidad de criterio según el propósito</a:t>
          </a:r>
          <a:endParaRPr lang="es-ES_tradnl" sz="1300" dirty="0">
            <a:latin typeface="Arial" panose="020B0604020202020204" pitchFamily="34" charset="0"/>
            <a:cs typeface="Arial" panose="020B0604020202020204" pitchFamily="34" charset="0"/>
          </a:endParaRPr>
        </a:p>
      </dgm:t>
    </dgm:pt>
    <dgm:pt modelId="{39E9F4C4-23CA-3B42-A5C2-EACA2A9547F0}" type="parTrans" cxnId="{A9F8BBD7-EC84-624D-B76A-19B78BA178A5}">
      <dgm:prSet/>
      <dgm:spPr/>
      <dgm:t>
        <a:bodyPr/>
        <a:lstStyle/>
        <a:p>
          <a:endParaRPr lang="en-US">
            <a:latin typeface="Arial" panose="020B0604020202020204" pitchFamily="34" charset="0"/>
            <a:cs typeface="Arial" panose="020B0604020202020204" pitchFamily="34" charset="0"/>
          </a:endParaRPr>
        </a:p>
      </dgm:t>
    </dgm:pt>
    <dgm:pt modelId="{B1799A69-0407-D841-B0A3-0CE8A41D329D}" type="sibTrans" cxnId="{A9F8BBD7-EC84-624D-B76A-19B78BA178A5}">
      <dgm:prSet/>
      <dgm:spPr/>
      <dgm:t>
        <a:bodyPr/>
        <a:lstStyle/>
        <a:p>
          <a:endParaRPr lang="en-US">
            <a:latin typeface="Arial" panose="020B0604020202020204" pitchFamily="34" charset="0"/>
            <a:cs typeface="Arial" panose="020B0604020202020204" pitchFamily="34" charset="0"/>
          </a:endParaRPr>
        </a:p>
      </dgm:t>
    </dgm:pt>
    <dgm:pt modelId="{B0D48485-35B1-B647-9F50-66257DD8D158}">
      <dgm:prSet phldrT="[Text]" custT="1"/>
      <dgm:spPr/>
      <dgm:t>
        <a:bodyPr/>
        <a:lstStyle/>
        <a:p>
          <a:r>
            <a:rPr lang="es-ES_tradnl" sz="1200" noProof="0" dirty="0">
              <a:latin typeface="Arial" panose="020B0604020202020204" pitchFamily="34" charset="0"/>
              <a:cs typeface="Arial" panose="020B0604020202020204" pitchFamily="34" charset="0"/>
            </a:rPr>
            <a:t>Subdirecciones Locales De Integración Social –  Áreas Técnicas y Misionales.</a:t>
          </a:r>
        </a:p>
      </dgm:t>
    </dgm:pt>
    <dgm:pt modelId="{3F82ADC9-3D89-0F48-BB67-58071EC876EF}" type="parTrans" cxnId="{CDF9090A-79E2-3E47-AECD-C36B4AD0F9F0}">
      <dgm:prSet/>
      <dgm:spPr/>
      <dgm:t>
        <a:bodyPr/>
        <a:lstStyle/>
        <a:p>
          <a:endParaRPr lang="en-US">
            <a:latin typeface="Arial" panose="020B0604020202020204" pitchFamily="34" charset="0"/>
            <a:cs typeface="Arial" panose="020B0604020202020204" pitchFamily="34" charset="0"/>
          </a:endParaRPr>
        </a:p>
      </dgm:t>
    </dgm:pt>
    <dgm:pt modelId="{2B62EE87-C59B-5746-9D71-C73058A84D62}" type="sibTrans" cxnId="{CDF9090A-79E2-3E47-AECD-C36B4AD0F9F0}">
      <dgm:prSet/>
      <dgm:spPr/>
      <dgm:t>
        <a:bodyPr/>
        <a:lstStyle/>
        <a:p>
          <a:endParaRPr lang="en-US">
            <a:latin typeface="Arial" panose="020B0604020202020204" pitchFamily="34" charset="0"/>
            <a:cs typeface="Arial" panose="020B0604020202020204" pitchFamily="34" charset="0"/>
          </a:endParaRPr>
        </a:p>
      </dgm:t>
    </dgm:pt>
    <dgm:pt modelId="{4EDF4398-B492-0442-8381-57C64B11E656}">
      <dgm:prSet phldrT="[Text]" custT="1"/>
      <dgm:spPr/>
      <dgm:t>
        <a:bodyPr/>
        <a:lstStyle/>
        <a:p>
          <a:r>
            <a:rPr lang="es-ES_tradnl" sz="1300" noProof="0" dirty="0">
              <a:latin typeface="Arial" panose="020B0604020202020204" pitchFamily="34" charset="0"/>
              <a:cs typeface="Arial" panose="020B0604020202020204" pitchFamily="34" charset="0"/>
            </a:rPr>
            <a:t>Requieren de limpieza y estandarización mediante la corrección de errores, eliminación de duplicados, ajuste </a:t>
          </a:r>
          <a:r>
            <a:rPr lang="es-ES_tradnl" sz="1300" dirty="0">
              <a:latin typeface="Arial" panose="020B0604020202020204" pitchFamily="34" charset="0"/>
              <a:cs typeface="Arial" panose="020B0604020202020204" pitchFamily="34" charset="0"/>
            </a:rPr>
            <a:t>de atributos, etc</a:t>
          </a:r>
          <a:r>
            <a:rPr lang="es-ES_tradnl" sz="1400" dirty="0">
              <a:latin typeface="Arial" panose="020B0604020202020204" pitchFamily="34" charset="0"/>
              <a:cs typeface="Arial" panose="020B0604020202020204" pitchFamily="34" charset="0"/>
            </a:rPr>
            <a:t>. </a:t>
          </a:r>
          <a:r>
            <a:rPr lang="es-ES_tradnl" sz="1400" noProof="0" dirty="0">
              <a:latin typeface="Arial" panose="020B0604020202020204" pitchFamily="34" charset="0"/>
              <a:cs typeface="Arial" panose="020B0604020202020204" pitchFamily="34" charset="0"/>
            </a:rPr>
            <a:t> </a:t>
          </a:r>
        </a:p>
      </dgm:t>
    </dgm:pt>
    <dgm:pt modelId="{5CF1E9CB-4645-9046-802F-4B43B1B7F1A3}" type="parTrans" cxnId="{17379C88-9B37-D542-8EE9-E6AF402FA9A0}">
      <dgm:prSet/>
      <dgm:spPr/>
      <dgm:t>
        <a:bodyPr/>
        <a:lstStyle/>
        <a:p>
          <a:endParaRPr lang="en-US">
            <a:latin typeface="Arial" panose="020B0604020202020204" pitchFamily="34" charset="0"/>
            <a:cs typeface="Arial" panose="020B0604020202020204" pitchFamily="34" charset="0"/>
          </a:endParaRPr>
        </a:p>
      </dgm:t>
    </dgm:pt>
    <dgm:pt modelId="{A1AAD836-122A-4D48-B6D9-6FFC533B6B7F}" type="sibTrans" cxnId="{17379C88-9B37-D542-8EE9-E6AF402FA9A0}">
      <dgm:prSet/>
      <dgm:spPr/>
      <dgm:t>
        <a:bodyPr/>
        <a:lstStyle/>
        <a:p>
          <a:endParaRPr lang="en-US">
            <a:latin typeface="Arial" panose="020B0604020202020204" pitchFamily="34" charset="0"/>
            <a:cs typeface="Arial" panose="020B0604020202020204" pitchFamily="34" charset="0"/>
          </a:endParaRPr>
        </a:p>
      </dgm:t>
    </dgm:pt>
    <dgm:pt modelId="{A3848CDC-9061-124E-88A0-332042FAFAF4}">
      <dgm:prSet phldrT="[Text]" custT="1"/>
      <dgm:spPr/>
      <dgm:t>
        <a:bodyPr/>
        <a:lstStyle/>
        <a:p>
          <a:r>
            <a:rPr lang="es-ES_tradnl" sz="1200" noProof="0" dirty="0">
              <a:latin typeface="Arial" panose="020B0604020202020204" pitchFamily="34" charset="0"/>
              <a:cs typeface="Arial" panose="020B0604020202020204" pitchFamily="34" charset="0"/>
            </a:rPr>
            <a:t>Subdirecciones Locales De Integración Social –  La Dirección de Análisis y Diseño Estratégico.</a:t>
          </a:r>
        </a:p>
      </dgm:t>
    </dgm:pt>
    <dgm:pt modelId="{A519B176-D592-3141-BD7E-2C09D04CA744}" type="parTrans" cxnId="{65616E99-516F-024B-A513-00BBA7C26B85}">
      <dgm:prSet/>
      <dgm:spPr/>
      <dgm:t>
        <a:bodyPr/>
        <a:lstStyle/>
        <a:p>
          <a:endParaRPr lang="en-US">
            <a:latin typeface="Arial" panose="020B0604020202020204" pitchFamily="34" charset="0"/>
            <a:cs typeface="Arial" panose="020B0604020202020204" pitchFamily="34" charset="0"/>
          </a:endParaRPr>
        </a:p>
      </dgm:t>
    </dgm:pt>
    <dgm:pt modelId="{191AF2A8-B26A-EA42-93AD-B4C8127FE1CE}" type="sibTrans" cxnId="{65616E99-516F-024B-A513-00BBA7C26B85}">
      <dgm:prSet/>
      <dgm:spPr/>
      <dgm:t>
        <a:bodyPr/>
        <a:lstStyle/>
        <a:p>
          <a:endParaRPr lang="en-US">
            <a:latin typeface="Arial" panose="020B0604020202020204" pitchFamily="34" charset="0"/>
            <a:cs typeface="Arial" panose="020B0604020202020204" pitchFamily="34" charset="0"/>
          </a:endParaRPr>
        </a:p>
      </dgm:t>
    </dgm:pt>
    <dgm:pt modelId="{8FE0A120-73CF-1D44-A956-F35F223DE3B6}">
      <dgm:prSet custT="1"/>
      <dgm:spPr/>
      <dgm:t>
        <a:bodyPr/>
        <a:lstStyle/>
        <a:p>
          <a:r>
            <a:rPr lang="es-ES_tradnl" sz="1300" noProof="0" dirty="0">
              <a:latin typeface="Arial" panose="020B0604020202020204" pitchFamily="34" charset="0"/>
              <a:cs typeface="Arial" panose="020B0604020202020204" pitchFamily="34" charset="0"/>
            </a:rPr>
            <a:t>Los datos llevan a mejorar la prestación de los servicios a la ciudadanía</a:t>
          </a:r>
          <a:endParaRPr lang="en-US" sz="1300" dirty="0">
            <a:latin typeface="Arial" panose="020B0604020202020204" pitchFamily="34" charset="0"/>
            <a:cs typeface="Arial" panose="020B0604020202020204" pitchFamily="34" charset="0"/>
          </a:endParaRPr>
        </a:p>
      </dgm:t>
    </dgm:pt>
    <dgm:pt modelId="{A1ACDBCD-395A-0340-BC04-233121200FD4}" type="parTrans" cxnId="{93901C56-E105-254A-A044-E4D7617D1B1F}">
      <dgm:prSet/>
      <dgm:spPr/>
      <dgm:t>
        <a:bodyPr/>
        <a:lstStyle/>
        <a:p>
          <a:endParaRPr lang="en-US">
            <a:latin typeface="Arial" panose="020B0604020202020204" pitchFamily="34" charset="0"/>
            <a:cs typeface="Arial" panose="020B0604020202020204" pitchFamily="34" charset="0"/>
          </a:endParaRPr>
        </a:p>
      </dgm:t>
    </dgm:pt>
    <dgm:pt modelId="{FD263F13-A5E8-0347-86E3-9CE64F353650}" type="sibTrans" cxnId="{93901C56-E105-254A-A044-E4D7617D1B1F}">
      <dgm:prSet/>
      <dgm:spPr/>
      <dgm:t>
        <a:bodyPr/>
        <a:lstStyle/>
        <a:p>
          <a:endParaRPr lang="en-US">
            <a:latin typeface="Arial" panose="020B0604020202020204" pitchFamily="34" charset="0"/>
            <a:cs typeface="Arial" panose="020B0604020202020204" pitchFamily="34" charset="0"/>
          </a:endParaRPr>
        </a:p>
      </dgm:t>
    </dgm:pt>
    <dgm:pt modelId="{23202302-CEBE-EB40-BE2C-3A12A5850164}">
      <dgm:prSet custT="1"/>
      <dgm:spPr/>
      <dgm:t>
        <a:bodyPr/>
        <a:lstStyle/>
        <a:p>
          <a:r>
            <a:rPr lang="es-ES_tradnl" sz="1300" noProof="0" dirty="0">
              <a:latin typeface="Arial" panose="020B0604020202020204" pitchFamily="34" charset="0"/>
              <a:cs typeface="Arial" panose="020B0604020202020204" pitchFamily="34" charset="0"/>
            </a:rPr>
            <a:t>Los datos respaldan la toma de decisiones estratégicas de los líderes de manera acertada.</a:t>
          </a:r>
          <a:endParaRPr lang="en-US" sz="1300" dirty="0">
            <a:latin typeface="Arial" panose="020B0604020202020204" pitchFamily="34" charset="0"/>
            <a:cs typeface="Arial" panose="020B0604020202020204" pitchFamily="34" charset="0"/>
          </a:endParaRPr>
        </a:p>
      </dgm:t>
    </dgm:pt>
    <dgm:pt modelId="{F5D7BBDD-07A1-5249-87B0-BCC85586106F}" type="parTrans" cxnId="{2A67D841-BCAF-1540-9237-D88B3BB8C51D}">
      <dgm:prSet/>
      <dgm:spPr/>
      <dgm:t>
        <a:bodyPr/>
        <a:lstStyle/>
        <a:p>
          <a:endParaRPr lang="en-US">
            <a:latin typeface="Arial" panose="020B0604020202020204" pitchFamily="34" charset="0"/>
            <a:cs typeface="Arial" panose="020B0604020202020204" pitchFamily="34" charset="0"/>
          </a:endParaRPr>
        </a:p>
      </dgm:t>
    </dgm:pt>
    <dgm:pt modelId="{75346E0F-860A-7E4A-8456-824BAF2BDEE5}" type="sibTrans" cxnId="{2A67D841-BCAF-1540-9237-D88B3BB8C51D}">
      <dgm:prSet/>
      <dgm:spPr/>
      <dgm:t>
        <a:bodyPr/>
        <a:lstStyle/>
        <a:p>
          <a:endParaRPr lang="en-US">
            <a:latin typeface="Arial" panose="020B0604020202020204" pitchFamily="34" charset="0"/>
            <a:cs typeface="Arial" panose="020B0604020202020204" pitchFamily="34" charset="0"/>
          </a:endParaRPr>
        </a:p>
      </dgm:t>
    </dgm:pt>
    <dgm:pt modelId="{3EFF206F-36A7-6642-B901-F4FC905CB74B}">
      <dgm:prSet custT="1"/>
      <dgm:spPr/>
      <dgm:t>
        <a:bodyPr/>
        <a:lstStyle/>
        <a:p>
          <a:r>
            <a:rPr lang="es-ES_tradnl" sz="1200" noProof="0" dirty="0">
              <a:latin typeface="Arial" panose="020B0604020202020204" pitchFamily="34" charset="0"/>
              <a:cs typeface="Arial" panose="020B0604020202020204" pitchFamily="34" charset="0"/>
            </a:rPr>
            <a:t>Subdirectores, Directores, Secretarios, Alcaldesa. </a:t>
          </a:r>
        </a:p>
      </dgm:t>
    </dgm:pt>
    <dgm:pt modelId="{26CC1672-21CE-7243-9786-2E3D79A5CEC6}" type="parTrans" cxnId="{3C826325-4EE9-4A48-839B-AB4945F8DA13}">
      <dgm:prSet/>
      <dgm:spPr/>
      <dgm:t>
        <a:bodyPr/>
        <a:lstStyle/>
        <a:p>
          <a:endParaRPr lang="en-US">
            <a:latin typeface="Arial" panose="020B0604020202020204" pitchFamily="34" charset="0"/>
            <a:cs typeface="Arial" panose="020B0604020202020204" pitchFamily="34" charset="0"/>
          </a:endParaRPr>
        </a:p>
      </dgm:t>
    </dgm:pt>
    <dgm:pt modelId="{5A58A4FF-E599-F846-A1F0-F3AEE68417A3}" type="sibTrans" cxnId="{3C826325-4EE9-4A48-839B-AB4945F8DA13}">
      <dgm:prSet/>
      <dgm:spPr/>
      <dgm:t>
        <a:bodyPr/>
        <a:lstStyle/>
        <a:p>
          <a:endParaRPr lang="en-US">
            <a:latin typeface="Arial" panose="020B0604020202020204" pitchFamily="34" charset="0"/>
            <a:cs typeface="Arial" panose="020B0604020202020204" pitchFamily="34" charset="0"/>
          </a:endParaRPr>
        </a:p>
      </dgm:t>
    </dgm:pt>
    <dgm:pt modelId="{B6190358-BA78-824B-9147-1F901A34DE89}">
      <dgm:prSet custT="1"/>
      <dgm:spPr/>
      <dgm:t>
        <a:bodyPr/>
        <a:lstStyle/>
        <a:p>
          <a:r>
            <a:rPr lang="es-ES_tradnl" sz="1200" noProof="0" dirty="0">
              <a:latin typeface="Arial" panose="020B0604020202020204" pitchFamily="34" charset="0"/>
              <a:cs typeface="Arial" panose="020B0604020202020204" pitchFamily="34" charset="0"/>
            </a:rPr>
            <a:t>Servidores, funcionarios, contratistas y colaboradores de la entidad.</a:t>
          </a:r>
        </a:p>
      </dgm:t>
    </dgm:pt>
    <dgm:pt modelId="{7FB4D726-A0BC-B546-89DD-3EE5595ECE9A}" type="parTrans" cxnId="{14E4C788-F704-2445-B107-D4D7526CF030}">
      <dgm:prSet/>
      <dgm:spPr/>
      <dgm:t>
        <a:bodyPr/>
        <a:lstStyle/>
        <a:p>
          <a:endParaRPr lang="en-US">
            <a:latin typeface="Arial" panose="020B0604020202020204" pitchFamily="34" charset="0"/>
            <a:cs typeface="Arial" panose="020B0604020202020204" pitchFamily="34" charset="0"/>
          </a:endParaRPr>
        </a:p>
      </dgm:t>
    </dgm:pt>
    <dgm:pt modelId="{130F703A-7814-EE4E-B8D1-0EBCE4F22CE6}" type="sibTrans" cxnId="{14E4C788-F704-2445-B107-D4D7526CF030}">
      <dgm:prSet/>
      <dgm:spPr/>
      <dgm:t>
        <a:bodyPr/>
        <a:lstStyle/>
        <a:p>
          <a:endParaRPr lang="en-US">
            <a:latin typeface="Arial" panose="020B0604020202020204" pitchFamily="34" charset="0"/>
            <a:cs typeface="Arial" panose="020B0604020202020204" pitchFamily="34" charset="0"/>
          </a:endParaRPr>
        </a:p>
      </dgm:t>
    </dgm:pt>
    <dgm:pt modelId="{8327C353-7AEF-4646-8883-67599C61EB8D}" type="pres">
      <dgm:prSet presAssocID="{9C3D5B60-051C-B04F-9A41-725735571B43}" presName="Name0" presStyleCnt="0">
        <dgm:presLayoutVars>
          <dgm:dir/>
          <dgm:animLvl val="lvl"/>
          <dgm:resizeHandles val="exact"/>
        </dgm:presLayoutVars>
      </dgm:prSet>
      <dgm:spPr/>
    </dgm:pt>
    <dgm:pt modelId="{51703D7E-D219-D242-B897-9A6B078090FB}" type="pres">
      <dgm:prSet presAssocID="{9C3D5B60-051C-B04F-9A41-725735571B43}" presName="tSp" presStyleCnt="0"/>
      <dgm:spPr/>
    </dgm:pt>
    <dgm:pt modelId="{05C2708C-5B8F-E845-9BE7-80DCA8D948BC}" type="pres">
      <dgm:prSet presAssocID="{9C3D5B60-051C-B04F-9A41-725735571B43}" presName="bSp" presStyleCnt="0"/>
      <dgm:spPr/>
    </dgm:pt>
    <dgm:pt modelId="{1FD3EF9E-81C7-8C40-9841-3C945B74E091}" type="pres">
      <dgm:prSet presAssocID="{9C3D5B60-051C-B04F-9A41-725735571B43}" presName="process" presStyleCnt="0"/>
      <dgm:spPr/>
    </dgm:pt>
    <dgm:pt modelId="{5760412E-77FC-C744-94EA-C1C415FF710A}" type="pres">
      <dgm:prSet presAssocID="{DBEB5234-6423-AB43-B2E8-FCE77EBA714D}" presName="composite1" presStyleCnt="0"/>
      <dgm:spPr/>
    </dgm:pt>
    <dgm:pt modelId="{48711EED-8B03-4B48-9802-C658674A4F25}" type="pres">
      <dgm:prSet presAssocID="{DBEB5234-6423-AB43-B2E8-FCE77EBA714D}" presName="dummyNode1" presStyleLbl="node1" presStyleIdx="0" presStyleCnt="5"/>
      <dgm:spPr/>
    </dgm:pt>
    <dgm:pt modelId="{1D610458-D633-8548-BA7D-18636EEA00C0}" type="pres">
      <dgm:prSet presAssocID="{DBEB5234-6423-AB43-B2E8-FCE77EBA714D}" presName="childNode1" presStyleLbl="bgAcc1" presStyleIdx="0" presStyleCnt="5" custScaleY="90022" custLinFactNeighborX="999" custLinFactNeighborY="-23843">
        <dgm:presLayoutVars>
          <dgm:bulletEnabled val="1"/>
        </dgm:presLayoutVars>
      </dgm:prSet>
      <dgm:spPr/>
    </dgm:pt>
    <dgm:pt modelId="{BE12658C-3AB5-A345-9DA4-63E1F7FF6B4E}" type="pres">
      <dgm:prSet presAssocID="{DBEB5234-6423-AB43-B2E8-FCE77EBA714D}" presName="childNode1tx" presStyleLbl="bgAcc1" presStyleIdx="0" presStyleCnt="5">
        <dgm:presLayoutVars>
          <dgm:bulletEnabled val="1"/>
        </dgm:presLayoutVars>
      </dgm:prSet>
      <dgm:spPr/>
    </dgm:pt>
    <dgm:pt modelId="{D22054DB-6A73-AF47-B53A-B770C4D0DA10}" type="pres">
      <dgm:prSet presAssocID="{DBEB5234-6423-AB43-B2E8-FCE77EBA714D}" presName="parentNode1" presStyleLbl="node1" presStyleIdx="0" presStyleCnt="5" custScaleX="116105" custScaleY="224568" custLinFactNeighborX="-1411" custLinFactNeighborY="28516">
        <dgm:presLayoutVars>
          <dgm:chMax val="1"/>
          <dgm:bulletEnabled val="1"/>
        </dgm:presLayoutVars>
      </dgm:prSet>
      <dgm:spPr/>
    </dgm:pt>
    <dgm:pt modelId="{2E76FBA3-854C-344A-A8F7-017E3DA03F16}" type="pres">
      <dgm:prSet presAssocID="{DBEB5234-6423-AB43-B2E8-FCE77EBA714D}" presName="connSite1" presStyleCnt="0"/>
      <dgm:spPr/>
    </dgm:pt>
    <dgm:pt modelId="{C58BC056-4283-B24B-9878-902DF5C92321}" type="pres">
      <dgm:prSet presAssocID="{3878D931-F5AB-C54B-9CE4-A48739342AB4}" presName="Name9" presStyleLbl="sibTrans2D1" presStyleIdx="0" presStyleCnt="4"/>
      <dgm:spPr/>
    </dgm:pt>
    <dgm:pt modelId="{E6687A85-8612-8349-A88E-046C89C1844E}" type="pres">
      <dgm:prSet presAssocID="{DB01CF21-D183-024C-84A1-D793F617799F}" presName="composite2" presStyleCnt="0"/>
      <dgm:spPr/>
    </dgm:pt>
    <dgm:pt modelId="{D7AD03F1-E06E-8943-BABB-B29925B6302F}" type="pres">
      <dgm:prSet presAssocID="{DB01CF21-D183-024C-84A1-D793F617799F}" presName="dummyNode2" presStyleLbl="node1" presStyleIdx="0" presStyleCnt="5"/>
      <dgm:spPr/>
    </dgm:pt>
    <dgm:pt modelId="{D561193D-FD44-504A-8845-65C47FB12FC9}" type="pres">
      <dgm:prSet presAssocID="{DB01CF21-D183-024C-84A1-D793F617799F}" presName="childNode2" presStyleLbl="bgAcc1" presStyleIdx="1" presStyleCnt="5" custScaleX="112671" custScaleY="115567" custLinFactNeighborX="-4301" custLinFactNeighborY="70753">
        <dgm:presLayoutVars>
          <dgm:bulletEnabled val="1"/>
        </dgm:presLayoutVars>
      </dgm:prSet>
      <dgm:spPr/>
    </dgm:pt>
    <dgm:pt modelId="{B21A7BCA-6E69-0A4E-9981-ECCDC023A653}" type="pres">
      <dgm:prSet presAssocID="{DB01CF21-D183-024C-84A1-D793F617799F}" presName="childNode2tx" presStyleLbl="bgAcc1" presStyleIdx="1" presStyleCnt="5">
        <dgm:presLayoutVars>
          <dgm:bulletEnabled val="1"/>
        </dgm:presLayoutVars>
      </dgm:prSet>
      <dgm:spPr/>
    </dgm:pt>
    <dgm:pt modelId="{64637CE0-D0D1-D54A-93FF-1AA755AF7322}" type="pres">
      <dgm:prSet presAssocID="{DB01CF21-D183-024C-84A1-D793F617799F}" presName="parentNode2" presStyleLbl="node1" presStyleIdx="1" presStyleCnt="5" custScaleX="122903" custScaleY="226967" custLinFactNeighborX="-11887" custLinFactNeighborY="65478">
        <dgm:presLayoutVars>
          <dgm:chMax val="0"/>
          <dgm:bulletEnabled val="1"/>
        </dgm:presLayoutVars>
      </dgm:prSet>
      <dgm:spPr/>
    </dgm:pt>
    <dgm:pt modelId="{C4DE437F-1842-DF4B-B8EE-C438B3A9699C}" type="pres">
      <dgm:prSet presAssocID="{DB01CF21-D183-024C-84A1-D793F617799F}" presName="connSite2" presStyleCnt="0"/>
      <dgm:spPr/>
    </dgm:pt>
    <dgm:pt modelId="{D3C1F527-C13E-B341-9BE5-566CEA9988F9}" type="pres">
      <dgm:prSet presAssocID="{B1799A69-0407-D841-B0A3-0CE8A41D329D}" presName="Name18" presStyleLbl="sibTrans2D1" presStyleIdx="1" presStyleCnt="4" custLinFactNeighborX="-3235" custLinFactNeighborY="6164"/>
      <dgm:spPr/>
    </dgm:pt>
    <dgm:pt modelId="{CF81AD34-007D-7745-BFA5-C460D4716B30}" type="pres">
      <dgm:prSet presAssocID="{4EDF4398-B492-0442-8381-57C64B11E656}" presName="composite1" presStyleCnt="0"/>
      <dgm:spPr/>
    </dgm:pt>
    <dgm:pt modelId="{1E40CD05-5D3D-F545-A3B3-7213A1968BE3}" type="pres">
      <dgm:prSet presAssocID="{4EDF4398-B492-0442-8381-57C64B11E656}" presName="dummyNode1" presStyleLbl="node1" presStyleIdx="1" presStyleCnt="5"/>
      <dgm:spPr/>
    </dgm:pt>
    <dgm:pt modelId="{5C3E04D6-DFE9-8B45-874B-22138C6A7450}" type="pres">
      <dgm:prSet presAssocID="{4EDF4398-B492-0442-8381-57C64B11E656}" presName="childNode1" presStyleLbl="bgAcc1" presStyleIdx="2" presStyleCnt="5" custScaleY="104069" custLinFactNeighborX="22732" custLinFactNeighborY="-30421">
        <dgm:presLayoutVars>
          <dgm:bulletEnabled val="1"/>
        </dgm:presLayoutVars>
      </dgm:prSet>
      <dgm:spPr/>
    </dgm:pt>
    <dgm:pt modelId="{D988C08C-BB22-7F44-B232-77B774792ECA}" type="pres">
      <dgm:prSet presAssocID="{4EDF4398-B492-0442-8381-57C64B11E656}" presName="childNode1tx" presStyleLbl="bgAcc1" presStyleIdx="2" presStyleCnt="5">
        <dgm:presLayoutVars>
          <dgm:bulletEnabled val="1"/>
        </dgm:presLayoutVars>
      </dgm:prSet>
      <dgm:spPr/>
    </dgm:pt>
    <dgm:pt modelId="{5E9A2CE9-F3F0-F240-B87E-414B4FC3D395}" type="pres">
      <dgm:prSet presAssocID="{4EDF4398-B492-0442-8381-57C64B11E656}" presName="parentNode1" presStyleLbl="node1" presStyleIdx="2" presStyleCnt="5" custScaleX="137380" custScaleY="249975" custLinFactNeighborX="-20472" custLinFactNeighborY="42880">
        <dgm:presLayoutVars>
          <dgm:chMax val="1"/>
          <dgm:bulletEnabled val="1"/>
        </dgm:presLayoutVars>
      </dgm:prSet>
      <dgm:spPr/>
    </dgm:pt>
    <dgm:pt modelId="{EA3AE3AF-6AA2-4841-8DE4-B3F191BAAA5E}" type="pres">
      <dgm:prSet presAssocID="{4EDF4398-B492-0442-8381-57C64B11E656}" presName="connSite1" presStyleCnt="0"/>
      <dgm:spPr/>
    </dgm:pt>
    <dgm:pt modelId="{9F981A8F-6133-8A43-8605-C4E6A7122D93}" type="pres">
      <dgm:prSet presAssocID="{A1AAD836-122A-4D48-B6D9-6FFC533B6B7F}" presName="Name9" presStyleLbl="sibTrans2D1" presStyleIdx="2" presStyleCnt="4" custLinFactNeighborX="3936" custLinFactNeighborY="-12152"/>
      <dgm:spPr/>
    </dgm:pt>
    <dgm:pt modelId="{AF361E2D-42B2-F942-ADA3-F53A9584DDF7}" type="pres">
      <dgm:prSet presAssocID="{23202302-CEBE-EB40-BE2C-3A12A5850164}" presName="composite2" presStyleCnt="0"/>
      <dgm:spPr/>
    </dgm:pt>
    <dgm:pt modelId="{050064F6-0EFE-A645-A860-662C47625A85}" type="pres">
      <dgm:prSet presAssocID="{23202302-CEBE-EB40-BE2C-3A12A5850164}" presName="dummyNode2" presStyleLbl="node1" presStyleIdx="2" presStyleCnt="5"/>
      <dgm:spPr/>
    </dgm:pt>
    <dgm:pt modelId="{815E635B-361A-0E47-BFE4-679AD118AE4A}" type="pres">
      <dgm:prSet presAssocID="{23202302-CEBE-EB40-BE2C-3A12A5850164}" presName="childNode2" presStyleLbl="bgAcc1" presStyleIdx="3" presStyleCnt="5" custLinFactNeighborX="-6946" custLinFactNeighborY="43054">
        <dgm:presLayoutVars>
          <dgm:bulletEnabled val="1"/>
        </dgm:presLayoutVars>
      </dgm:prSet>
      <dgm:spPr/>
    </dgm:pt>
    <dgm:pt modelId="{758B2250-31AA-E04B-AF32-CA6304D3B482}" type="pres">
      <dgm:prSet presAssocID="{23202302-CEBE-EB40-BE2C-3A12A5850164}" presName="childNode2tx" presStyleLbl="bgAcc1" presStyleIdx="3" presStyleCnt="5">
        <dgm:presLayoutVars>
          <dgm:bulletEnabled val="1"/>
        </dgm:presLayoutVars>
      </dgm:prSet>
      <dgm:spPr/>
    </dgm:pt>
    <dgm:pt modelId="{308CFC48-7585-2A44-B2A3-D922230B4684}" type="pres">
      <dgm:prSet presAssocID="{23202302-CEBE-EB40-BE2C-3A12A5850164}" presName="parentNode2" presStyleLbl="node1" presStyleIdx="3" presStyleCnt="5" custScaleX="103613" custScaleY="280408" custLinFactNeighborX="-2998" custLinFactNeighborY="16204">
        <dgm:presLayoutVars>
          <dgm:chMax val="0"/>
          <dgm:bulletEnabled val="1"/>
        </dgm:presLayoutVars>
      </dgm:prSet>
      <dgm:spPr/>
    </dgm:pt>
    <dgm:pt modelId="{D6071AF0-7187-2B4D-92F2-FA5AC58E9FB3}" type="pres">
      <dgm:prSet presAssocID="{23202302-CEBE-EB40-BE2C-3A12A5850164}" presName="connSite2" presStyleCnt="0"/>
      <dgm:spPr/>
    </dgm:pt>
    <dgm:pt modelId="{93C4D2BE-C967-054C-B302-89DD166E082C}" type="pres">
      <dgm:prSet presAssocID="{75346E0F-860A-7E4A-8456-824BAF2BDEE5}" presName="Name18" presStyleLbl="sibTrans2D1" presStyleIdx="3" presStyleCnt="4" custLinFactNeighborX="-1762" custLinFactNeighborY="8075"/>
      <dgm:spPr/>
    </dgm:pt>
    <dgm:pt modelId="{6FC58BF5-C29E-6D45-B734-063D6A0DFD84}" type="pres">
      <dgm:prSet presAssocID="{8FE0A120-73CF-1D44-A956-F35F223DE3B6}" presName="composite1" presStyleCnt="0"/>
      <dgm:spPr/>
    </dgm:pt>
    <dgm:pt modelId="{DD47C56D-686A-5047-9603-8F01086FF97F}" type="pres">
      <dgm:prSet presAssocID="{8FE0A120-73CF-1D44-A956-F35F223DE3B6}" presName="dummyNode1" presStyleLbl="node1" presStyleIdx="3" presStyleCnt="5"/>
      <dgm:spPr/>
    </dgm:pt>
    <dgm:pt modelId="{F8F50989-C3C1-3D45-8958-7F23082BE409}" type="pres">
      <dgm:prSet presAssocID="{8FE0A120-73CF-1D44-A956-F35F223DE3B6}" presName="childNode1" presStyleLbl="bgAcc1" presStyleIdx="4" presStyleCnt="5" custLinFactNeighborX="20041" custLinFactNeighborY="-9654">
        <dgm:presLayoutVars>
          <dgm:bulletEnabled val="1"/>
        </dgm:presLayoutVars>
      </dgm:prSet>
      <dgm:spPr/>
    </dgm:pt>
    <dgm:pt modelId="{C838C85D-6ABB-1E4D-8BDE-6F1099AC4130}" type="pres">
      <dgm:prSet presAssocID="{8FE0A120-73CF-1D44-A956-F35F223DE3B6}" presName="childNode1tx" presStyleLbl="bgAcc1" presStyleIdx="4" presStyleCnt="5">
        <dgm:presLayoutVars>
          <dgm:bulletEnabled val="1"/>
        </dgm:presLayoutVars>
      </dgm:prSet>
      <dgm:spPr/>
    </dgm:pt>
    <dgm:pt modelId="{B14739DF-FAF2-1B4B-A8BE-3838FF8B2F17}" type="pres">
      <dgm:prSet presAssocID="{8FE0A120-73CF-1D44-A956-F35F223DE3B6}" presName="parentNode1" presStyleLbl="node1" presStyleIdx="4" presStyleCnt="5" custScaleX="113258" custScaleY="261007" custLinFactNeighborX="-20256" custLinFactNeighborY="24009">
        <dgm:presLayoutVars>
          <dgm:chMax val="1"/>
          <dgm:bulletEnabled val="1"/>
        </dgm:presLayoutVars>
      </dgm:prSet>
      <dgm:spPr/>
    </dgm:pt>
    <dgm:pt modelId="{0BB5E76E-811D-E147-A1E8-CBAE5B68E40B}" type="pres">
      <dgm:prSet presAssocID="{8FE0A120-73CF-1D44-A956-F35F223DE3B6}" presName="connSite1" presStyleCnt="0"/>
      <dgm:spPr/>
    </dgm:pt>
  </dgm:ptLst>
  <dgm:cxnLst>
    <dgm:cxn modelId="{CDF9090A-79E2-3E47-AECD-C36B4AD0F9F0}" srcId="{DB01CF21-D183-024C-84A1-D793F617799F}" destId="{B0D48485-35B1-B647-9F50-66257DD8D158}" srcOrd="0" destOrd="0" parTransId="{3F82ADC9-3D89-0F48-BB67-58071EC876EF}" sibTransId="{2B62EE87-C59B-5746-9D71-C73058A84D62}"/>
    <dgm:cxn modelId="{18C7FA19-BCB8-6041-A28A-B424B5920452}" srcId="{DBEB5234-6423-AB43-B2E8-FCE77EBA714D}" destId="{0D33A0C6-9DC2-7A47-B2E2-166F003845CB}" srcOrd="0" destOrd="0" parTransId="{4CC6BF00-E130-4E42-B358-4536A3C71C73}" sibTransId="{BECF5AE7-4398-F448-8ED6-1E21BFB8ADD4}"/>
    <dgm:cxn modelId="{3C826325-4EE9-4A48-839B-AB4945F8DA13}" srcId="{23202302-CEBE-EB40-BE2C-3A12A5850164}" destId="{3EFF206F-36A7-6642-B901-F4FC905CB74B}" srcOrd="0" destOrd="0" parTransId="{26CC1672-21CE-7243-9786-2E3D79A5CEC6}" sibTransId="{5A58A4FF-E599-F846-A1F0-F3AEE68417A3}"/>
    <dgm:cxn modelId="{40899D2E-CC4B-0946-923A-91A82D00D3D3}" type="presOf" srcId="{23202302-CEBE-EB40-BE2C-3A12A5850164}" destId="{308CFC48-7585-2A44-B2A3-D922230B4684}" srcOrd="0" destOrd="0" presId="urn:microsoft.com/office/officeart/2005/8/layout/hProcess4"/>
    <dgm:cxn modelId="{94A65E38-009E-104C-956C-10454D56167C}" type="presOf" srcId="{4EDF4398-B492-0442-8381-57C64B11E656}" destId="{5E9A2CE9-F3F0-F240-B87E-414B4FC3D395}" srcOrd="0" destOrd="0" presId="urn:microsoft.com/office/officeart/2005/8/layout/hProcess4"/>
    <dgm:cxn modelId="{93E0BB3E-7BD2-034F-B3B5-FD79D460A42B}" type="presOf" srcId="{75346E0F-860A-7E4A-8456-824BAF2BDEE5}" destId="{93C4D2BE-C967-054C-B302-89DD166E082C}" srcOrd="0" destOrd="0" presId="urn:microsoft.com/office/officeart/2005/8/layout/hProcess4"/>
    <dgm:cxn modelId="{2A67D841-BCAF-1540-9237-D88B3BB8C51D}" srcId="{9C3D5B60-051C-B04F-9A41-725735571B43}" destId="{23202302-CEBE-EB40-BE2C-3A12A5850164}" srcOrd="3" destOrd="0" parTransId="{F5D7BBDD-07A1-5249-87B0-BCC85586106F}" sibTransId="{75346E0F-860A-7E4A-8456-824BAF2BDEE5}"/>
    <dgm:cxn modelId="{6534FC42-6DE7-4C40-9395-2C4E225C901C}" type="presOf" srcId="{0D33A0C6-9DC2-7A47-B2E2-166F003845CB}" destId="{1D610458-D633-8548-BA7D-18636EEA00C0}" srcOrd="0" destOrd="0" presId="urn:microsoft.com/office/officeart/2005/8/layout/hProcess4"/>
    <dgm:cxn modelId="{131A3B43-455C-3A48-AF02-6668D674388D}" type="presOf" srcId="{9C3D5B60-051C-B04F-9A41-725735571B43}" destId="{8327C353-7AEF-4646-8883-67599C61EB8D}" srcOrd="0" destOrd="0" presId="urn:microsoft.com/office/officeart/2005/8/layout/hProcess4"/>
    <dgm:cxn modelId="{AD1B7E4E-F3A4-7146-AE7F-FE6B8C051ADB}" srcId="{9C3D5B60-051C-B04F-9A41-725735571B43}" destId="{DBEB5234-6423-AB43-B2E8-FCE77EBA714D}" srcOrd="0" destOrd="0" parTransId="{418F161A-E2A2-4145-8551-E8F51DA5672E}" sibTransId="{3878D931-F5AB-C54B-9CE4-A48739342AB4}"/>
    <dgm:cxn modelId="{F43D066F-223A-3745-B80D-29E50994A6A6}" type="presOf" srcId="{A1AAD836-122A-4D48-B6D9-6FFC533B6B7F}" destId="{9F981A8F-6133-8A43-8605-C4E6A7122D93}" srcOrd="0" destOrd="0" presId="urn:microsoft.com/office/officeart/2005/8/layout/hProcess4"/>
    <dgm:cxn modelId="{93901C56-E105-254A-A044-E4D7617D1B1F}" srcId="{9C3D5B60-051C-B04F-9A41-725735571B43}" destId="{8FE0A120-73CF-1D44-A956-F35F223DE3B6}" srcOrd="4" destOrd="0" parTransId="{A1ACDBCD-395A-0340-BC04-233121200FD4}" sibTransId="{FD263F13-A5E8-0347-86E3-9CE64F353650}"/>
    <dgm:cxn modelId="{F9C7BF59-51CC-9E4D-A811-7F6190841BAB}" type="presOf" srcId="{3EFF206F-36A7-6642-B901-F4FC905CB74B}" destId="{758B2250-31AA-E04B-AF32-CA6304D3B482}" srcOrd="1" destOrd="0" presId="urn:microsoft.com/office/officeart/2005/8/layout/hProcess4"/>
    <dgm:cxn modelId="{5AACB67A-F06C-AA4A-A776-674E6B2A8789}" type="presOf" srcId="{B1799A69-0407-D841-B0A3-0CE8A41D329D}" destId="{D3C1F527-C13E-B341-9BE5-566CEA9988F9}" srcOrd="0" destOrd="0" presId="urn:microsoft.com/office/officeart/2005/8/layout/hProcess4"/>
    <dgm:cxn modelId="{D3DE327F-7462-6E4D-ABB9-C8070F8155BF}" type="presOf" srcId="{B0D48485-35B1-B647-9F50-66257DD8D158}" destId="{D561193D-FD44-504A-8845-65C47FB12FC9}" srcOrd="0" destOrd="0" presId="urn:microsoft.com/office/officeart/2005/8/layout/hProcess4"/>
    <dgm:cxn modelId="{09E41C86-6CB4-1044-B840-FC9F5D176C7B}" type="presOf" srcId="{B6190358-BA78-824B-9147-1F901A34DE89}" destId="{F8F50989-C3C1-3D45-8958-7F23082BE409}" srcOrd="0" destOrd="0" presId="urn:microsoft.com/office/officeart/2005/8/layout/hProcess4"/>
    <dgm:cxn modelId="{52709A87-DB98-CF4C-A0BF-7C3C130682A2}" type="presOf" srcId="{A3848CDC-9061-124E-88A0-332042FAFAF4}" destId="{5C3E04D6-DFE9-8B45-874B-22138C6A7450}" srcOrd="0" destOrd="0" presId="urn:microsoft.com/office/officeart/2005/8/layout/hProcess4"/>
    <dgm:cxn modelId="{17379C88-9B37-D542-8EE9-E6AF402FA9A0}" srcId="{9C3D5B60-051C-B04F-9A41-725735571B43}" destId="{4EDF4398-B492-0442-8381-57C64B11E656}" srcOrd="2" destOrd="0" parTransId="{5CF1E9CB-4645-9046-802F-4B43B1B7F1A3}" sibTransId="{A1AAD836-122A-4D48-B6D9-6FFC533B6B7F}"/>
    <dgm:cxn modelId="{14E4C788-F704-2445-B107-D4D7526CF030}" srcId="{8FE0A120-73CF-1D44-A956-F35F223DE3B6}" destId="{B6190358-BA78-824B-9147-1F901A34DE89}" srcOrd="0" destOrd="0" parTransId="{7FB4D726-A0BC-B546-89DD-3EE5595ECE9A}" sibTransId="{130F703A-7814-EE4E-B8D1-0EBCE4F22CE6}"/>
    <dgm:cxn modelId="{5225B68E-9D7F-1448-8176-07360CF510F9}" type="presOf" srcId="{DBEB5234-6423-AB43-B2E8-FCE77EBA714D}" destId="{D22054DB-6A73-AF47-B53A-B770C4D0DA10}" srcOrd="0" destOrd="0" presId="urn:microsoft.com/office/officeart/2005/8/layout/hProcess4"/>
    <dgm:cxn modelId="{B67E8E91-D44B-0142-A2B3-6285675AF361}" type="presOf" srcId="{A3848CDC-9061-124E-88A0-332042FAFAF4}" destId="{D988C08C-BB22-7F44-B232-77B774792ECA}" srcOrd="1" destOrd="0" presId="urn:microsoft.com/office/officeart/2005/8/layout/hProcess4"/>
    <dgm:cxn modelId="{E5D06398-9B49-B444-AD13-E493E6ACD0EE}" type="presOf" srcId="{DB01CF21-D183-024C-84A1-D793F617799F}" destId="{64637CE0-D0D1-D54A-93FF-1AA755AF7322}" srcOrd="0" destOrd="0" presId="urn:microsoft.com/office/officeart/2005/8/layout/hProcess4"/>
    <dgm:cxn modelId="{65616E99-516F-024B-A513-00BBA7C26B85}" srcId="{4EDF4398-B492-0442-8381-57C64B11E656}" destId="{A3848CDC-9061-124E-88A0-332042FAFAF4}" srcOrd="0" destOrd="0" parTransId="{A519B176-D592-3141-BD7E-2C09D04CA744}" sibTransId="{191AF2A8-B26A-EA42-93AD-B4C8127FE1CE}"/>
    <dgm:cxn modelId="{18C4DDA1-763E-0D4E-8AC9-0D8704CBA204}" type="presOf" srcId="{B0D48485-35B1-B647-9F50-66257DD8D158}" destId="{B21A7BCA-6E69-0A4E-9981-ECCDC023A653}" srcOrd="1" destOrd="0" presId="urn:microsoft.com/office/officeart/2005/8/layout/hProcess4"/>
    <dgm:cxn modelId="{086E8FAF-11FB-054D-878C-06DF1F6DEA37}" type="presOf" srcId="{3EFF206F-36A7-6642-B901-F4FC905CB74B}" destId="{815E635B-361A-0E47-BFE4-679AD118AE4A}" srcOrd="0" destOrd="0" presId="urn:microsoft.com/office/officeart/2005/8/layout/hProcess4"/>
    <dgm:cxn modelId="{A925B4B7-E1DF-A44E-BE94-73301CB59195}" type="presOf" srcId="{0D33A0C6-9DC2-7A47-B2E2-166F003845CB}" destId="{BE12658C-3AB5-A345-9DA4-63E1F7FF6B4E}" srcOrd="1" destOrd="0" presId="urn:microsoft.com/office/officeart/2005/8/layout/hProcess4"/>
    <dgm:cxn modelId="{A9F8BBD7-EC84-624D-B76A-19B78BA178A5}" srcId="{9C3D5B60-051C-B04F-9A41-725735571B43}" destId="{DB01CF21-D183-024C-84A1-D793F617799F}" srcOrd="1" destOrd="0" parTransId="{39E9F4C4-23CA-3B42-A5C2-EACA2A9547F0}" sibTransId="{B1799A69-0407-D841-B0A3-0CE8A41D329D}"/>
    <dgm:cxn modelId="{FE0A4FDA-A5AE-D24D-BBD7-9CE05CF4181D}" type="presOf" srcId="{8FE0A120-73CF-1D44-A956-F35F223DE3B6}" destId="{B14739DF-FAF2-1B4B-A8BE-3838FF8B2F17}" srcOrd="0" destOrd="0" presId="urn:microsoft.com/office/officeart/2005/8/layout/hProcess4"/>
    <dgm:cxn modelId="{74B552E0-C669-EE44-B7D5-0EA120AFD33A}" type="presOf" srcId="{3878D931-F5AB-C54B-9CE4-A48739342AB4}" destId="{C58BC056-4283-B24B-9878-902DF5C92321}" srcOrd="0" destOrd="0" presId="urn:microsoft.com/office/officeart/2005/8/layout/hProcess4"/>
    <dgm:cxn modelId="{42B056FE-2540-184E-B557-B0C5CF5889A6}" type="presOf" srcId="{B6190358-BA78-824B-9147-1F901A34DE89}" destId="{C838C85D-6ABB-1E4D-8BDE-6F1099AC4130}" srcOrd="1" destOrd="0" presId="urn:microsoft.com/office/officeart/2005/8/layout/hProcess4"/>
    <dgm:cxn modelId="{FA7FC71B-074F-F946-9570-C2FC6E82978D}" type="presParOf" srcId="{8327C353-7AEF-4646-8883-67599C61EB8D}" destId="{51703D7E-D219-D242-B897-9A6B078090FB}" srcOrd="0" destOrd="0" presId="urn:microsoft.com/office/officeart/2005/8/layout/hProcess4"/>
    <dgm:cxn modelId="{FBD4D005-E7A5-9F45-9A12-BE0095766D03}" type="presParOf" srcId="{8327C353-7AEF-4646-8883-67599C61EB8D}" destId="{05C2708C-5B8F-E845-9BE7-80DCA8D948BC}" srcOrd="1" destOrd="0" presId="urn:microsoft.com/office/officeart/2005/8/layout/hProcess4"/>
    <dgm:cxn modelId="{0C2960E5-6E13-E347-8B32-3965D9907B18}" type="presParOf" srcId="{8327C353-7AEF-4646-8883-67599C61EB8D}" destId="{1FD3EF9E-81C7-8C40-9841-3C945B74E091}" srcOrd="2" destOrd="0" presId="urn:microsoft.com/office/officeart/2005/8/layout/hProcess4"/>
    <dgm:cxn modelId="{6E844FD3-73E0-B241-8C1E-4EF1C75DFCA5}" type="presParOf" srcId="{1FD3EF9E-81C7-8C40-9841-3C945B74E091}" destId="{5760412E-77FC-C744-94EA-C1C415FF710A}" srcOrd="0" destOrd="0" presId="urn:microsoft.com/office/officeart/2005/8/layout/hProcess4"/>
    <dgm:cxn modelId="{484C1B5E-6EFF-B740-87FB-8354AF785C6E}" type="presParOf" srcId="{5760412E-77FC-C744-94EA-C1C415FF710A}" destId="{48711EED-8B03-4B48-9802-C658674A4F25}" srcOrd="0" destOrd="0" presId="urn:microsoft.com/office/officeart/2005/8/layout/hProcess4"/>
    <dgm:cxn modelId="{49E340A6-1C13-B648-B2AE-FB5FD9883C9B}" type="presParOf" srcId="{5760412E-77FC-C744-94EA-C1C415FF710A}" destId="{1D610458-D633-8548-BA7D-18636EEA00C0}" srcOrd="1" destOrd="0" presId="urn:microsoft.com/office/officeart/2005/8/layout/hProcess4"/>
    <dgm:cxn modelId="{89EEE0BE-2E75-834A-8BCF-F72AEB6A9E26}" type="presParOf" srcId="{5760412E-77FC-C744-94EA-C1C415FF710A}" destId="{BE12658C-3AB5-A345-9DA4-63E1F7FF6B4E}" srcOrd="2" destOrd="0" presId="urn:microsoft.com/office/officeart/2005/8/layout/hProcess4"/>
    <dgm:cxn modelId="{8D094B27-0765-D543-AD23-6D3CC562B8CA}" type="presParOf" srcId="{5760412E-77FC-C744-94EA-C1C415FF710A}" destId="{D22054DB-6A73-AF47-B53A-B770C4D0DA10}" srcOrd="3" destOrd="0" presId="urn:microsoft.com/office/officeart/2005/8/layout/hProcess4"/>
    <dgm:cxn modelId="{C7C09BEA-1AE5-904A-BBB4-7354024BDB0E}" type="presParOf" srcId="{5760412E-77FC-C744-94EA-C1C415FF710A}" destId="{2E76FBA3-854C-344A-A8F7-017E3DA03F16}" srcOrd="4" destOrd="0" presId="urn:microsoft.com/office/officeart/2005/8/layout/hProcess4"/>
    <dgm:cxn modelId="{68AF9569-7D22-6542-BB57-ACF80B5BBA60}" type="presParOf" srcId="{1FD3EF9E-81C7-8C40-9841-3C945B74E091}" destId="{C58BC056-4283-B24B-9878-902DF5C92321}" srcOrd="1" destOrd="0" presId="urn:microsoft.com/office/officeart/2005/8/layout/hProcess4"/>
    <dgm:cxn modelId="{4A451C9B-EA58-1841-9605-F4A1C3C72CB6}" type="presParOf" srcId="{1FD3EF9E-81C7-8C40-9841-3C945B74E091}" destId="{E6687A85-8612-8349-A88E-046C89C1844E}" srcOrd="2" destOrd="0" presId="urn:microsoft.com/office/officeart/2005/8/layout/hProcess4"/>
    <dgm:cxn modelId="{B44053AC-14D3-D142-B8F8-E1D077FF6356}" type="presParOf" srcId="{E6687A85-8612-8349-A88E-046C89C1844E}" destId="{D7AD03F1-E06E-8943-BABB-B29925B6302F}" srcOrd="0" destOrd="0" presId="urn:microsoft.com/office/officeart/2005/8/layout/hProcess4"/>
    <dgm:cxn modelId="{B99BCB7F-8DE0-B84C-B1BB-7D1C1D7D7939}" type="presParOf" srcId="{E6687A85-8612-8349-A88E-046C89C1844E}" destId="{D561193D-FD44-504A-8845-65C47FB12FC9}" srcOrd="1" destOrd="0" presId="urn:microsoft.com/office/officeart/2005/8/layout/hProcess4"/>
    <dgm:cxn modelId="{0DB82EA1-0897-4640-BCBD-2DB82FAA585B}" type="presParOf" srcId="{E6687A85-8612-8349-A88E-046C89C1844E}" destId="{B21A7BCA-6E69-0A4E-9981-ECCDC023A653}" srcOrd="2" destOrd="0" presId="urn:microsoft.com/office/officeart/2005/8/layout/hProcess4"/>
    <dgm:cxn modelId="{BD8C848B-1D04-FB4F-BE7A-DECD549A6666}" type="presParOf" srcId="{E6687A85-8612-8349-A88E-046C89C1844E}" destId="{64637CE0-D0D1-D54A-93FF-1AA755AF7322}" srcOrd="3" destOrd="0" presId="urn:microsoft.com/office/officeart/2005/8/layout/hProcess4"/>
    <dgm:cxn modelId="{57AD73FC-C903-414F-9A00-F562C0415D68}" type="presParOf" srcId="{E6687A85-8612-8349-A88E-046C89C1844E}" destId="{C4DE437F-1842-DF4B-B8EE-C438B3A9699C}" srcOrd="4" destOrd="0" presId="urn:microsoft.com/office/officeart/2005/8/layout/hProcess4"/>
    <dgm:cxn modelId="{93FCF5C1-856B-114E-A792-A12DE2556262}" type="presParOf" srcId="{1FD3EF9E-81C7-8C40-9841-3C945B74E091}" destId="{D3C1F527-C13E-B341-9BE5-566CEA9988F9}" srcOrd="3" destOrd="0" presId="urn:microsoft.com/office/officeart/2005/8/layout/hProcess4"/>
    <dgm:cxn modelId="{ED0DFE1D-DC3E-B448-A6AB-E177AAEB6F43}" type="presParOf" srcId="{1FD3EF9E-81C7-8C40-9841-3C945B74E091}" destId="{CF81AD34-007D-7745-BFA5-C460D4716B30}" srcOrd="4" destOrd="0" presId="urn:microsoft.com/office/officeart/2005/8/layout/hProcess4"/>
    <dgm:cxn modelId="{A6D82E8E-3E8E-B74A-AE33-96B13E725261}" type="presParOf" srcId="{CF81AD34-007D-7745-BFA5-C460D4716B30}" destId="{1E40CD05-5D3D-F545-A3B3-7213A1968BE3}" srcOrd="0" destOrd="0" presId="urn:microsoft.com/office/officeart/2005/8/layout/hProcess4"/>
    <dgm:cxn modelId="{71D994F9-27F7-9C46-AE34-7198832401D1}" type="presParOf" srcId="{CF81AD34-007D-7745-BFA5-C460D4716B30}" destId="{5C3E04D6-DFE9-8B45-874B-22138C6A7450}" srcOrd="1" destOrd="0" presId="urn:microsoft.com/office/officeart/2005/8/layout/hProcess4"/>
    <dgm:cxn modelId="{B221546F-56F8-D14D-B898-4439D89DB05E}" type="presParOf" srcId="{CF81AD34-007D-7745-BFA5-C460D4716B30}" destId="{D988C08C-BB22-7F44-B232-77B774792ECA}" srcOrd="2" destOrd="0" presId="urn:microsoft.com/office/officeart/2005/8/layout/hProcess4"/>
    <dgm:cxn modelId="{7488BFB5-2E78-6748-8DB3-00A160A843D4}" type="presParOf" srcId="{CF81AD34-007D-7745-BFA5-C460D4716B30}" destId="{5E9A2CE9-F3F0-F240-B87E-414B4FC3D395}" srcOrd="3" destOrd="0" presId="urn:microsoft.com/office/officeart/2005/8/layout/hProcess4"/>
    <dgm:cxn modelId="{2C48ED4D-DBE7-7E42-8BA0-F1CAECEF09C1}" type="presParOf" srcId="{CF81AD34-007D-7745-BFA5-C460D4716B30}" destId="{EA3AE3AF-6AA2-4841-8DE4-B3F191BAAA5E}" srcOrd="4" destOrd="0" presId="urn:microsoft.com/office/officeart/2005/8/layout/hProcess4"/>
    <dgm:cxn modelId="{E8523B07-560C-0741-BFDC-E95E25B4A6C5}" type="presParOf" srcId="{1FD3EF9E-81C7-8C40-9841-3C945B74E091}" destId="{9F981A8F-6133-8A43-8605-C4E6A7122D93}" srcOrd="5" destOrd="0" presId="urn:microsoft.com/office/officeart/2005/8/layout/hProcess4"/>
    <dgm:cxn modelId="{78C29621-83B4-C547-BE96-1A758CBA5ED8}" type="presParOf" srcId="{1FD3EF9E-81C7-8C40-9841-3C945B74E091}" destId="{AF361E2D-42B2-F942-ADA3-F53A9584DDF7}" srcOrd="6" destOrd="0" presId="urn:microsoft.com/office/officeart/2005/8/layout/hProcess4"/>
    <dgm:cxn modelId="{2096E55C-0346-4449-B00D-9C0387B3EDD4}" type="presParOf" srcId="{AF361E2D-42B2-F942-ADA3-F53A9584DDF7}" destId="{050064F6-0EFE-A645-A860-662C47625A85}" srcOrd="0" destOrd="0" presId="urn:microsoft.com/office/officeart/2005/8/layout/hProcess4"/>
    <dgm:cxn modelId="{E9201CFB-D9DE-7948-A10B-299BF05EC7ED}" type="presParOf" srcId="{AF361E2D-42B2-F942-ADA3-F53A9584DDF7}" destId="{815E635B-361A-0E47-BFE4-679AD118AE4A}" srcOrd="1" destOrd="0" presId="urn:microsoft.com/office/officeart/2005/8/layout/hProcess4"/>
    <dgm:cxn modelId="{5960B543-DE2E-8A4C-B9F9-D3DB7E7DE943}" type="presParOf" srcId="{AF361E2D-42B2-F942-ADA3-F53A9584DDF7}" destId="{758B2250-31AA-E04B-AF32-CA6304D3B482}" srcOrd="2" destOrd="0" presId="urn:microsoft.com/office/officeart/2005/8/layout/hProcess4"/>
    <dgm:cxn modelId="{4D94318E-D43A-0448-890E-6005CEEA15B0}" type="presParOf" srcId="{AF361E2D-42B2-F942-ADA3-F53A9584DDF7}" destId="{308CFC48-7585-2A44-B2A3-D922230B4684}" srcOrd="3" destOrd="0" presId="urn:microsoft.com/office/officeart/2005/8/layout/hProcess4"/>
    <dgm:cxn modelId="{7558A6E5-522E-114C-8094-CDB2D6BBE763}" type="presParOf" srcId="{AF361E2D-42B2-F942-ADA3-F53A9584DDF7}" destId="{D6071AF0-7187-2B4D-92F2-FA5AC58E9FB3}" srcOrd="4" destOrd="0" presId="urn:microsoft.com/office/officeart/2005/8/layout/hProcess4"/>
    <dgm:cxn modelId="{BAEBAF52-0C61-9A46-94D7-B10A9083867C}" type="presParOf" srcId="{1FD3EF9E-81C7-8C40-9841-3C945B74E091}" destId="{93C4D2BE-C967-054C-B302-89DD166E082C}" srcOrd="7" destOrd="0" presId="urn:microsoft.com/office/officeart/2005/8/layout/hProcess4"/>
    <dgm:cxn modelId="{983A37E0-ECC7-9247-8DBB-89C1B8C6CC46}" type="presParOf" srcId="{1FD3EF9E-81C7-8C40-9841-3C945B74E091}" destId="{6FC58BF5-C29E-6D45-B734-063D6A0DFD84}" srcOrd="8" destOrd="0" presId="urn:microsoft.com/office/officeart/2005/8/layout/hProcess4"/>
    <dgm:cxn modelId="{2814C538-7E4F-E94C-8350-366BEA3678F8}" type="presParOf" srcId="{6FC58BF5-C29E-6D45-B734-063D6A0DFD84}" destId="{DD47C56D-686A-5047-9603-8F01086FF97F}" srcOrd="0" destOrd="0" presId="urn:microsoft.com/office/officeart/2005/8/layout/hProcess4"/>
    <dgm:cxn modelId="{8E6B69E1-BD19-6643-9F9E-C4F9AEC10CFE}" type="presParOf" srcId="{6FC58BF5-C29E-6D45-B734-063D6A0DFD84}" destId="{F8F50989-C3C1-3D45-8958-7F23082BE409}" srcOrd="1" destOrd="0" presId="urn:microsoft.com/office/officeart/2005/8/layout/hProcess4"/>
    <dgm:cxn modelId="{0B0CE3AD-2DCF-4649-AFE9-6305997F76E5}" type="presParOf" srcId="{6FC58BF5-C29E-6D45-B734-063D6A0DFD84}" destId="{C838C85D-6ABB-1E4D-8BDE-6F1099AC4130}" srcOrd="2" destOrd="0" presId="urn:microsoft.com/office/officeart/2005/8/layout/hProcess4"/>
    <dgm:cxn modelId="{0919A37D-0C86-464D-A6CD-5F90C656B16E}" type="presParOf" srcId="{6FC58BF5-C29E-6D45-B734-063D6A0DFD84}" destId="{B14739DF-FAF2-1B4B-A8BE-3838FF8B2F17}" srcOrd="3" destOrd="0" presId="urn:microsoft.com/office/officeart/2005/8/layout/hProcess4"/>
    <dgm:cxn modelId="{E8044EA5-346A-D749-8DE1-91F9077716AE}" type="presParOf" srcId="{6FC58BF5-C29E-6D45-B734-063D6A0DFD84}" destId="{0BB5E76E-811D-E147-A1E8-CBAE5B68E40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592639-2385-DF47-9CA6-23102ED3EECC}" type="doc">
      <dgm:prSet loTypeId="urn:microsoft.com/office/officeart/2005/8/layout/arrow5" loCatId="" qsTypeId="urn:microsoft.com/office/officeart/2005/8/quickstyle/simple1" qsCatId="simple" csTypeId="urn:microsoft.com/office/officeart/2005/8/colors/colorful4" csCatId="colorful" phldr="1"/>
      <dgm:spPr/>
      <dgm:t>
        <a:bodyPr/>
        <a:lstStyle/>
        <a:p>
          <a:endParaRPr lang="en-US"/>
        </a:p>
      </dgm:t>
    </dgm:pt>
    <dgm:pt modelId="{1D7C9147-2B88-D34B-99F7-0DBE85EC5180}">
      <dgm:prSet phldrT="[Text]"/>
      <dgm:spPr/>
      <dgm:t>
        <a:bodyPr/>
        <a:lstStyle/>
        <a:p>
          <a:r>
            <a:rPr lang="es-ES_tradnl" noProof="0" dirty="0">
              <a:latin typeface="Arial" panose="020B0604020202020204" pitchFamily="34" charset="0"/>
              <a:cs typeface="Arial" panose="020B0604020202020204" pitchFamily="34" charset="0"/>
            </a:rPr>
            <a:t>Sistema Distrital de Cuidado- </a:t>
          </a:r>
          <a:r>
            <a:rPr lang="es-ES_tradnl" i="1" noProof="0" dirty="0">
              <a:latin typeface="Arial" panose="020B0604020202020204" pitchFamily="34" charset="0"/>
              <a:cs typeface="Arial" panose="020B0604020202020204" pitchFamily="34" charset="0"/>
            </a:rPr>
            <a:t>SIDICU</a:t>
          </a:r>
          <a:endParaRPr lang="es-ES_tradnl" noProof="0" dirty="0">
            <a:latin typeface="Arial" panose="020B0604020202020204" pitchFamily="34" charset="0"/>
            <a:cs typeface="Arial" panose="020B0604020202020204" pitchFamily="34" charset="0"/>
          </a:endParaRPr>
        </a:p>
      </dgm:t>
    </dgm:pt>
    <dgm:pt modelId="{EDE9EB3E-83EC-EA49-A8CD-FC03F5EE9826}" type="parTrans" cxnId="{A3C56548-64A9-D74B-BC2E-16FB243B98E2}">
      <dgm:prSet/>
      <dgm:spPr/>
      <dgm:t>
        <a:bodyPr/>
        <a:lstStyle/>
        <a:p>
          <a:endParaRPr lang="en-US">
            <a:latin typeface="Arial" panose="020B0604020202020204" pitchFamily="34" charset="0"/>
            <a:cs typeface="Arial" panose="020B0604020202020204" pitchFamily="34" charset="0"/>
          </a:endParaRPr>
        </a:p>
      </dgm:t>
    </dgm:pt>
    <dgm:pt modelId="{628A7883-6D19-9D4E-9B1A-AE2B89A84287}" type="sibTrans" cxnId="{A3C56548-64A9-D74B-BC2E-16FB243B98E2}">
      <dgm:prSet/>
      <dgm:spPr/>
      <dgm:t>
        <a:bodyPr/>
        <a:lstStyle/>
        <a:p>
          <a:endParaRPr lang="en-US">
            <a:latin typeface="Arial" panose="020B0604020202020204" pitchFamily="34" charset="0"/>
            <a:cs typeface="Arial" panose="020B0604020202020204" pitchFamily="34" charset="0"/>
          </a:endParaRPr>
        </a:p>
      </dgm:t>
    </dgm:pt>
    <dgm:pt modelId="{DD715C8D-B967-7941-869F-D7712C249DFF}">
      <dgm:prSet phldrT="[Text]"/>
      <dgm:spPr/>
      <dgm:t>
        <a:bodyPr/>
        <a:lstStyle/>
        <a:p>
          <a:r>
            <a:rPr lang="es-ES_tradnl" noProof="0" dirty="0">
              <a:latin typeface="Arial" panose="020B0604020202020204" pitchFamily="34" charset="0"/>
              <a:cs typeface="Arial" panose="020B0604020202020204" pitchFamily="34" charset="0"/>
            </a:rPr>
            <a:t>Habitante de Calle</a:t>
          </a:r>
        </a:p>
      </dgm:t>
    </dgm:pt>
    <dgm:pt modelId="{54E8E946-1784-3E44-826C-1E53AE6899A3}" type="parTrans" cxnId="{F13BB064-4F06-FF45-B964-B3512C336F6E}">
      <dgm:prSet/>
      <dgm:spPr/>
      <dgm:t>
        <a:bodyPr/>
        <a:lstStyle/>
        <a:p>
          <a:endParaRPr lang="en-US">
            <a:latin typeface="Arial" panose="020B0604020202020204" pitchFamily="34" charset="0"/>
            <a:cs typeface="Arial" panose="020B0604020202020204" pitchFamily="34" charset="0"/>
          </a:endParaRPr>
        </a:p>
      </dgm:t>
    </dgm:pt>
    <dgm:pt modelId="{5218C351-758F-174A-ACAD-7257FAF048D8}" type="sibTrans" cxnId="{F13BB064-4F06-FF45-B964-B3512C336F6E}">
      <dgm:prSet/>
      <dgm:spPr/>
      <dgm:t>
        <a:bodyPr/>
        <a:lstStyle/>
        <a:p>
          <a:endParaRPr lang="en-US">
            <a:latin typeface="Arial" panose="020B0604020202020204" pitchFamily="34" charset="0"/>
            <a:cs typeface="Arial" panose="020B0604020202020204" pitchFamily="34" charset="0"/>
          </a:endParaRPr>
        </a:p>
      </dgm:t>
    </dgm:pt>
    <dgm:pt modelId="{30BED8CF-7872-D145-9DE6-A84E06A5C971}" type="pres">
      <dgm:prSet presAssocID="{25592639-2385-DF47-9CA6-23102ED3EECC}" presName="diagram" presStyleCnt="0">
        <dgm:presLayoutVars>
          <dgm:dir/>
          <dgm:resizeHandles val="exact"/>
        </dgm:presLayoutVars>
      </dgm:prSet>
      <dgm:spPr/>
    </dgm:pt>
    <dgm:pt modelId="{1D58E5CA-BFC0-7A49-9877-8ED4FC1C88B1}" type="pres">
      <dgm:prSet presAssocID="{1D7C9147-2B88-D34B-99F7-0DBE85EC5180}" presName="arrow" presStyleLbl="node1" presStyleIdx="0" presStyleCnt="2" custScaleX="89682" custScaleY="100028" custRadScaleRad="100031" custRadScaleInc="-786">
        <dgm:presLayoutVars>
          <dgm:bulletEnabled val="1"/>
        </dgm:presLayoutVars>
      </dgm:prSet>
      <dgm:spPr/>
    </dgm:pt>
    <dgm:pt modelId="{B7DD2F64-AA3A-3748-BAF0-C744FAA9C248}" type="pres">
      <dgm:prSet presAssocID="{DD715C8D-B967-7941-869F-D7712C249DFF}" presName="arrow" presStyleLbl="node1" presStyleIdx="1" presStyleCnt="2" custScaleX="89682" custScaleY="100028">
        <dgm:presLayoutVars>
          <dgm:bulletEnabled val="1"/>
        </dgm:presLayoutVars>
      </dgm:prSet>
      <dgm:spPr/>
    </dgm:pt>
  </dgm:ptLst>
  <dgm:cxnLst>
    <dgm:cxn modelId="{12A71D01-FC4E-CC44-8F74-A0AE3F024857}" type="presOf" srcId="{1D7C9147-2B88-D34B-99F7-0DBE85EC5180}" destId="{1D58E5CA-BFC0-7A49-9877-8ED4FC1C88B1}" srcOrd="0" destOrd="0" presId="urn:microsoft.com/office/officeart/2005/8/layout/arrow5"/>
    <dgm:cxn modelId="{6F824C1D-9965-E149-9F76-EA310DA8776A}" type="presOf" srcId="{DD715C8D-B967-7941-869F-D7712C249DFF}" destId="{B7DD2F64-AA3A-3748-BAF0-C744FAA9C248}" srcOrd="0" destOrd="0" presId="urn:microsoft.com/office/officeart/2005/8/layout/arrow5"/>
    <dgm:cxn modelId="{9CA80942-3464-B44E-AFC8-BE3F5C3DEA28}" type="presOf" srcId="{25592639-2385-DF47-9CA6-23102ED3EECC}" destId="{30BED8CF-7872-D145-9DE6-A84E06A5C971}" srcOrd="0" destOrd="0" presId="urn:microsoft.com/office/officeart/2005/8/layout/arrow5"/>
    <dgm:cxn modelId="{F13BB064-4F06-FF45-B964-B3512C336F6E}" srcId="{25592639-2385-DF47-9CA6-23102ED3EECC}" destId="{DD715C8D-B967-7941-869F-D7712C249DFF}" srcOrd="1" destOrd="0" parTransId="{54E8E946-1784-3E44-826C-1E53AE6899A3}" sibTransId="{5218C351-758F-174A-ACAD-7257FAF048D8}"/>
    <dgm:cxn modelId="{A3C56548-64A9-D74B-BC2E-16FB243B98E2}" srcId="{25592639-2385-DF47-9CA6-23102ED3EECC}" destId="{1D7C9147-2B88-D34B-99F7-0DBE85EC5180}" srcOrd="0" destOrd="0" parTransId="{EDE9EB3E-83EC-EA49-A8CD-FC03F5EE9826}" sibTransId="{628A7883-6D19-9D4E-9B1A-AE2B89A84287}"/>
    <dgm:cxn modelId="{40804513-C859-4046-B5BB-E86DA37E51AD}" type="presParOf" srcId="{30BED8CF-7872-D145-9DE6-A84E06A5C971}" destId="{1D58E5CA-BFC0-7A49-9877-8ED4FC1C88B1}" srcOrd="0" destOrd="0" presId="urn:microsoft.com/office/officeart/2005/8/layout/arrow5"/>
    <dgm:cxn modelId="{5D7497F6-6FE2-684B-90EB-4C4187883CCB}" type="presParOf" srcId="{30BED8CF-7872-D145-9DE6-A84E06A5C971}" destId="{B7DD2F64-AA3A-3748-BAF0-C744FAA9C24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26FF76-69FE-0243-804B-21D8ABB392F1}" type="doc">
      <dgm:prSet loTypeId="urn:microsoft.com/office/officeart/2005/8/layout/hProcess9" loCatId="process" qsTypeId="urn:microsoft.com/office/officeart/2005/8/quickstyle/simple4" qsCatId="simple" csTypeId="urn:microsoft.com/office/officeart/2005/8/colors/colorful5" csCatId="colorful" phldr="1"/>
      <dgm:spPr/>
      <dgm:t>
        <a:bodyPr/>
        <a:lstStyle/>
        <a:p>
          <a:endParaRPr lang="en-US"/>
        </a:p>
      </dgm:t>
    </dgm:pt>
    <dgm:pt modelId="{0638E588-EEFE-5841-9756-401B6D80A822}">
      <dgm:prSet custT="1"/>
      <dgm:spPr/>
      <dgm:t>
        <a:bodyPr/>
        <a:lstStyle/>
        <a:p>
          <a:r>
            <a:rPr lang="es-CO" sz="1400">
              <a:latin typeface="Arial" panose="020B0604020202020204" pitchFamily="34" charset="0"/>
              <a:cs typeface="Arial" panose="020B0604020202020204" pitchFamily="34" charset="0"/>
            </a:rPr>
            <a:t>Consultar primero el participante por nombres y/o apellidos. Si no se encuentra se debe buscar solo por número de identificación. (No incluir en la búsqueda el Tipo de Documento) para evitar duplicados</a:t>
          </a:r>
          <a:r>
            <a:rPr lang="es-CO" sz="160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dgm:t>
    </dgm:pt>
    <dgm:pt modelId="{D25E1F28-F28C-4749-9134-3CD59E792245}" type="parTrans" cxnId="{5DCA677C-E66F-EC48-BC65-111A5AAC1A59}">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22ECD75-AE10-3D4E-B5CB-44D30CFA54A2}" type="sibTrans" cxnId="{5DCA677C-E66F-EC48-BC65-111A5AAC1A59}">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30C3C73-CEA2-A046-9F11-942F066853CF}">
      <dgm:prSet custT="1"/>
      <dgm:spPr/>
      <dgm:t>
        <a:bodyPr/>
        <a:lstStyle/>
        <a:p>
          <a:r>
            <a:rPr lang="es-CO" sz="1400">
              <a:latin typeface="Arial" panose="020B0604020202020204" pitchFamily="34" charset="0"/>
              <a:cs typeface="Arial" panose="020B0604020202020204" pitchFamily="34" charset="0"/>
            </a:rPr>
            <a:t>Se debe evitar hacer búsquedas de participantes que con nombres comunes, (por ejemplo Jenny, Yenny) para estos casos, se recomienda hacer búsqueda por apellido.</a:t>
          </a:r>
          <a:endParaRPr lang="en-US" sz="1400" dirty="0">
            <a:latin typeface="Arial" panose="020B0604020202020204" pitchFamily="34" charset="0"/>
            <a:cs typeface="Arial" panose="020B0604020202020204" pitchFamily="34" charset="0"/>
          </a:endParaRPr>
        </a:p>
      </dgm:t>
    </dgm:pt>
    <dgm:pt modelId="{86E85BA9-3EE9-CF40-B7CB-17D4949EC1FC}" type="parTrans" cxnId="{C6EC0E3E-C43D-5249-8CE9-5A29954F430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9611974B-D69F-E049-B7C2-8BC01E283FFB}" type="sibTrans" cxnId="{C6EC0E3E-C43D-5249-8CE9-5A29954F430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4735F37-0CC9-4C48-A672-7E56D7EF5815}">
      <dgm:prSet custT="1"/>
      <dgm:spPr/>
      <dgm:t>
        <a:bodyPr/>
        <a:lstStyle/>
        <a:p>
          <a:r>
            <a:rPr lang="es-CO" sz="1400" dirty="0">
              <a:latin typeface="Arial" panose="020B0604020202020204" pitchFamily="34" charset="0"/>
              <a:cs typeface="Arial" panose="020B0604020202020204" pitchFamily="34" charset="0"/>
            </a:rPr>
            <a:t>Si el participante a consultar se encuentra en el sistema de información, se debe actualizar la información como se encuentre diligenciada en la Ficha SIRBE.</a:t>
          </a:r>
          <a:endParaRPr lang="en-US" sz="1400" dirty="0">
            <a:latin typeface="Arial" panose="020B0604020202020204" pitchFamily="34" charset="0"/>
            <a:cs typeface="Arial" panose="020B0604020202020204" pitchFamily="34" charset="0"/>
          </a:endParaRPr>
        </a:p>
      </dgm:t>
    </dgm:pt>
    <dgm:pt modelId="{C2DAF8C2-1DB8-6F46-A4A9-AA5863F3177C}" type="parTrans" cxnId="{B4E801D0-3580-324B-88CC-A021E8AC5D2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A33273A-DCEC-614F-9080-980A906FB121}" type="sibTrans" cxnId="{B4E801D0-3580-324B-88CC-A021E8AC5D2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0F6242D-72FA-3C47-9005-EFAFEAA3394A}" type="pres">
      <dgm:prSet presAssocID="{9C26FF76-69FE-0243-804B-21D8ABB392F1}" presName="CompostProcess" presStyleCnt="0">
        <dgm:presLayoutVars>
          <dgm:dir/>
          <dgm:resizeHandles val="exact"/>
        </dgm:presLayoutVars>
      </dgm:prSet>
      <dgm:spPr/>
    </dgm:pt>
    <dgm:pt modelId="{D1C78FAF-59B5-D64F-97D4-8FED8647AE0D}" type="pres">
      <dgm:prSet presAssocID="{9C26FF76-69FE-0243-804B-21D8ABB392F1}" presName="arrow" presStyleLbl="bgShp" presStyleIdx="0" presStyleCnt="1"/>
      <dgm:spPr/>
    </dgm:pt>
    <dgm:pt modelId="{E6094ED3-3B19-8B47-8707-035D81D0CB47}" type="pres">
      <dgm:prSet presAssocID="{9C26FF76-69FE-0243-804B-21D8ABB392F1}" presName="linearProcess" presStyleCnt="0"/>
      <dgm:spPr/>
    </dgm:pt>
    <dgm:pt modelId="{5CA0CFAF-7B52-9349-A807-B9E58952DA46}" type="pres">
      <dgm:prSet presAssocID="{0638E588-EEFE-5841-9756-401B6D80A822}" presName="textNode" presStyleLbl="node1" presStyleIdx="0" presStyleCnt="3">
        <dgm:presLayoutVars>
          <dgm:bulletEnabled val="1"/>
        </dgm:presLayoutVars>
      </dgm:prSet>
      <dgm:spPr/>
    </dgm:pt>
    <dgm:pt modelId="{BAFE2FB9-1D1D-324F-8D80-6461B8EC3E22}" type="pres">
      <dgm:prSet presAssocID="{F22ECD75-AE10-3D4E-B5CB-44D30CFA54A2}" presName="sibTrans" presStyleCnt="0"/>
      <dgm:spPr/>
    </dgm:pt>
    <dgm:pt modelId="{EA6669B0-A781-5349-B9A2-32634D54850F}" type="pres">
      <dgm:prSet presAssocID="{030C3C73-CEA2-A046-9F11-942F066853CF}" presName="textNode" presStyleLbl="node1" presStyleIdx="1" presStyleCnt="3">
        <dgm:presLayoutVars>
          <dgm:bulletEnabled val="1"/>
        </dgm:presLayoutVars>
      </dgm:prSet>
      <dgm:spPr/>
    </dgm:pt>
    <dgm:pt modelId="{3D9EE9B4-2802-3C4E-A1CA-6534BFDEF058}" type="pres">
      <dgm:prSet presAssocID="{9611974B-D69F-E049-B7C2-8BC01E283FFB}" presName="sibTrans" presStyleCnt="0"/>
      <dgm:spPr/>
    </dgm:pt>
    <dgm:pt modelId="{15C7E98C-3DDC-2F4A-93D7-CAC27E86E8F7}" type="pres">
      <dgm:prSet presAssocID="{A4735F37-0CC9-4C48-A672-7E56D7EF5815}" presName="textNode" presStyleLbl="node1" presStyleIdx="2" presStyleCnt="3">
        <dgm:presLayoutVars>
          <dgm:bulletEnabled val="1"/>
        </dgm:presLayoutVars>
      </dgm:prSet>
      <dgm:spPr/>
    </dgm:pt>
  </dgm:ptLst>
  <dgm:cxnLst>
    <dgm:cxn modelId="{C6EC0E3E-C43D-5249-8CE9-5A29954F4308}" srcId="{9C26FF76-69FE-0243-804B-21D8ABB392F1}" destId="{030C3C73-CEA2-A046-9F11-942F066853CF}" srcOrd="1" destOrd="0" parTransId="{86E85BA9-3EE9-CF40-B7CB-17D4949EC1FC}" sibTransId="{9611974B-D69F-E049-B7C2-8BC01E283FFB}"/>
    <dgm:cxn modelId="{679F3E48-FE87-2B4A-A713-B060AE61A91F}" type="presOf" srcId="{A4735F37-0CC9-4C48-A672-7E56D7EF5815}" destId="{15C7E98C-3DDC-2F4A-93D7-CAC27E86E8F7}" srcOrd="0" destOrd="0" presId="urn:microsoft.com/office/officeart/2005/8/layout/hProcess9"/>
    <dgm:cxn modelId="{5DCA677C-E66F-EC48-BC65-111A5AAC1A59}" srcId="{9C26FF76-69FE-0243-804B-21D8ABB392F1}" destId="{0638E588-EEFE-5841-9756-401B6D80A822}" srcOrd="0" destOrd="0" parTransId="{D25E1F28-F28C-4749-9134-3CD59E792245}" sibTransId="{F22ECD75-AE10-3D4E-B5CB-44D30CFA54A2}"/>
    <dgm:cxn modelId="{7A4A1FCF-AF0A-9E44-AD91-51816B248A5E}" type="presOf" srcId="{9C26FF76-69FE-0243-804B-21D8ABB392F1}" destId="{80F6242D-72FA-3C47-9005-EFAFEAA3394A}" srcOrd="0" destOrd="0" presId="urn:microsoft.com/office/officeart/2005/8/layout/hProcess9"/>
    <dgm:cxn modelId="{B4E801D0-3580-324B-88CC-A021E8AC5D27}" srcId="{9C26FF76-69FE-0243-804B-21D8ABB392F1}" destId="{A4735F37-0CC9-4C48-A672-7E56D7EF5815}" srcOrd="2" destOrd="0" parTransId="{C2DAF8C2-1DB8-6F46-A4A9-AA5863F3177C}" sibTransId="{CA33273A-DCEC-614F-9080-980A906FB121}"/>
    <dgm:cxn modelId="{A72F4BD0-95EF-1240-B99D-B50878A81676}" type="presOf" srcId="{0638E588-EEFE-5841-9756-401B6D80A822}" destId="{5CA0CFAF-7B52-9349-A807-B9E58952DA46}" srcOrd="0" destOrd="0" presId="urn:microsoft.com/office/officeart/2005/8/layout/hProcess9"/>
    <dgm:cxn modelId="{839308F2-E1AA-5342-B5BF-D7900C28043C}" type="presOf" srcId="{030C3C73-CEA2-A046-9F11-942F066853CF}" destId="{EA6669B0-A781-5349-B9A2-32634D54850F}" srcOrd="0" destOrd="0" presId="urn:microsoft.com/office/officeart/2005/8/layout/hProcess9"/>
    <dgm:cxn modelId="{619E2F0F-DB35-414C-88A5-FF13F2C382A1}" type="presParOf" srcId="{80F6242D-72FA-3C47-9005-EFAFEAA3394A}" destId="{D1C78FAF-59B5-D64F-97D4-8FED8647AE0D}" srcOrd="0" destOrd="0" presId="urn:microsoft.com/office/officeart/2005/8/layout/hProcess9"/>
    <dgm:cxn modelId="{D3221275-0CF4-0647-B683-0386314E3F54}" type="presParOf" srcId="{80F6242D-72FA-3C47-9005-EFAFEAA3394A}" destId="{E6094ED3-3B19-8B47-8707-035D81D0CB47}" srcOrd="1" destOrd="0" presId="urn:microsoft.com/office/officeart/2005/8/layout/hProcess9"/>
    <dgm:cxn modelId="{C8A6EEAB-FE63-774D-9095-F8021F305346}" type="presParOf" srcId="{E6094ED3-3B19-8B47-8707-035D81D0CB47}" destId="{5CA0CFAF-7B52-9349-A807-B9E58952DA46}" srcOrd="0" destOrd="0" presId="urn:microsoft.com/office/officeart/2005/8/layout/hProcess9"/>
    <dgm:cxn modelId="{17686E5F-A01F-7946-8044-DBE5D7CD6B72}" type="presParOf" srcId="{E6094ED3-3B19-8B47-8707-035D81D0CB47}" destId="{BAFE2FB9-1D1D-324F-8D80-6461B8EC3E22}" srcOrd="1" destOrd="0" presId="urn:microsoft.com/office/officeart/2005/8/layout/hProcess9"/>
    <dgm:cxn modelId="{A49A6261-494A-8845-A24A-8E3E5F871810}" type="presParOf" srcId="{E6094ED3-3B19-8B47-8707-035D81D0CB47}" destId="{EA6669B0-A781-5349-B9A2-32634D54850F}" srcOrd="2" destOrd="0" presId="urn:microsoft.com/office/officeart/2005/8/layout/hProcess9"/>
    <dgm:cxn modelId="{4BD28070-E4B8-D440-AD5C-1A0FEAA93976}" type="presParOf" srcId="{E6094ED3-3B19-8B47-8707-035D81D0CB47}" destId="{3D9EE9B4-2802-3C4E-A1CA-6534BFDEF058}" srcOrd="3" destOrd="0" presId="urn:microsoft.com/office/officeart/2005/8/layout/hProcess9"/>
    <dgm:cxn modelId="{966759F8-D672-5E41-9818-A453FA6D7A68}" type="presParOf" srcId="{E6094ED3-3B19-8B47-8707-035D81D0CB47}" destId="{15C7E98C-3DDC-2F4A-93D7-CAC27E86E8F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26FF76-69FE-0243-804B-21D8ABB392F1}" type="doc">
      <dgm:prSet loTypeId="urn:microsoft.com/office/officeart/2005/8/layout/hProcess9" loCatId="process" qsTypeId="urn:microsoft.com/office/officeart/2005/8/quickstyle/simple4" qsCatId="simple" csTypeId="urn:microsoft.com/office/officeart/2005/8/colors/colorful5" csCatId="colorful" phldr="1"/>
      <dgm:spPr/>
      <dgm:t>
        <a:bodyPr/>
        <a:lstStyle/>
        <a:p>
          <a:endParaRPr lang="en-US"/>
        </a:p>
      </dgm:t>
    </dgm:pt>
    <dgm:pt modelId="{0638E588-EEFE-5841-9756-401B6D80A822}">
      <dgm:prSet custT="1"/>
      <dgm:spPr/>
      <dgm:t>
        <a:bodyPr/>
        <a:lstStyle/>
        <a:p>
          <a:r>
            <a:rPr lang="es-CO" sz="1600" dirty="0">
              <a:latin typeface="Arial" panose="020B0604020202020204" pitchFamily="34" charset="0"/>
              <a:cs typeface="Arial" panose="020B0604020202020204" pitchFamily="34" charset="0"/>
            </a:rPr>
            <a:t>Si el participante no existe en el sistema de información misional, puede que se encuentre en la base de datos del SISBEN. Debe actualizarse la información como se haya diligenciado en la Ficha SIRBE</a:t>
          </a:r>
          <a:r>
            <a:rPr lang="es-CO"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dgm:t>
    </dgm:pt>
    <dgm:pt modelId="{D25E1F28-F28C-4749-9134-3CD59E792245}" type="parTrans" cxnId="{5DCA677C-E66F-EC48-BC65-111A5AAC1A59}">
      <dgm:prSet/>
      <dgm:spPr/>
      <dgm:t>
        <a:bodyPr/>
        <a:lstStyle/>
        <a:p>
          <a:endParaRPr lang="en-US">
            <a:latin typeface="Arial" panose="020B0604020202020204" pitchFamily="34" charset="0"/>
            <a:cs typeface="Arial" panose="020B0604020202020204" pitchFamily="34" charset="0"/>
          </a:endParaRPr>
        </a:p>
      </dgm:t>
    </dgm:pt>
    <dgm:pt modelId="{F22ECD75-AE10-3D4E-B5CB-44D30CFA54A2}" type="sibTrans" cxnId="{5DCA677C-E66F-EC48-BC65-111A5AAC1A59}">
      <dgm:prSet/>
      <dgm:spPr/>
      <dgm:t>
        <a:bodyPr/>
        <a:lstStyle/>
        <a:p>
          <a:endParaRPr lang="en-US">
            <a:latin typeface="Arial" panose="020B0604020202020204" pitchFamily="34" charset="0"/>
            <a:cs typeface="Arial" panose="020B0604020202020204" pitchFamily="34" charset="0"/>
          </a:endParaRPr>
        </a:p>
      </dgm:t>
    </dgm:pt>
    <dgm:pt modelId="{030C3C73-CEA2-A046-9F11-942F066853CF}">
      <dgm:prSet custT="1"/>
      <dgm:spPr/>
      <dgm:t>
        <a:bodyPr/>
        <a:lstStyle/>
        <a:p>
          <a:r>
            <a:rPr lang="es-CO" sz="1600" dirty="0">
              <a:latin typeface="Arial" panose="020B0604020202020204" pitchFamily="34" charset="0"/>
              <a:cs typeface="Arial" panose="020B0604020202020204" pitchFamily="34" charset="0"/>
            </a:rPr>
            <a:t>Si el participante </a:t>
          </a:r>
          <a:r>
            <a:rPr lang="es-CO" sz="1600" b="1" u="sng" dirty="0">
              <a:latin typeface="Arial" panose="020B0604020202020204" pitchFamily="34" charset="0"/>
              <a:cs typeface="Arial" panose="020B0604020202020204" pitchFamily="34" charset="0"/>
            </a:rPr>
            <a:t>no </a:t>
          </a:r>
          <a:r>
            <a:rPr lang="es-CO" sz="1600" dirty="0">
              <a:latin typeface="Arial" panose="020B0604020202020204" pitchFamily="34" charset="0"/>
              <a:cs typeface="Arial" panose="020B0604020202020204" pitchFamily="34" charset="0"/>
            </a:rPr>
            <a:t>se encuentra en el sistema de información misional y tampoco se encuentra en la base del SISBEN, se registra el nuevo participante incluyendo la información como se encuentre diligenciada en la Ficha SIRBE.</a:t>
          </a:r>
          <a:endParaRPr lang="en-US" sz="1600" dirty="0">
            <a:latin typeface="Arial" panose="020B0604020202020204" pitchFamily="34" charset="0"/>
            <a:cs typeface="Arial" panose="020B0604020202020204" pitchFamily="34" charset="0"/>
          </a:endParaRPr>
        </a:p>
      </dgm:t>
    </dgm:pt>
    <dgm:pt modelId="{86E85BA9-3EE9-CF40-B7CB-17D4949EC1FC}" type="parTrans" cxnId="{C6EC0E3E-C43D-5249-8CE9-5A29954F4308}">
      <dgm:prSet/>
      <dgm:spPr/>
      <dgm:t>
        <a:bodyPr/>
        <a:lstStyle/>
        <a:p>
          <a:endParaRPr lang="en-US">
            <a:latin typeface="Arial" panose="020B0604020202020204" pitchFamily="34" charset="0"/>
            <a:cs typeface="Arial" panose="020B0604020202020204" pitchFamily="34" charset="0"/>
          </a:endParaRPr>
        </a:p>
      </dgm:t>
    </dgm:pt>
    <dgm:pt modelId="{9611974B-D69F-E049-B7C2-8BC01E283FFB}" type="sibTrans" cxnId="{C6EC0E3E-C43D-5249-8CE9-5A29954F4308}">
      <dgm:prSet/>
      <dgm:spPr/>
      <dgm:t>
        <a:bodyPr/>
        <a:lstStyle/>
        <a:p>
          <a:endParaRPr lang="en-US">
            <a:latin typeface="Arial" panose="020B0604020202020204" pitchFamily="34" charset="0"/>
            <a:cs typeface="Arial" panose="020B0604020202020204" pitchFamily="34" charset="0"/>
          </a:endParaRPr>
        </a:p>
      </dgm:t>
    </dgm:pt>
    <dgm:pt modelId="{80F6242D-72FA-3C47-9005-EFAFEAA3394A}" type="pres">
      <dgm:prSet presAssocID="{9C26FF76-69FE-0243-804B-21D8ABB392F1}" presName="CompostProcess" presStyleCnt="0">
        <dgm:presLayoutVars>
          <dgm:dir/>
          <dgm:resizeHandles val="exact"/>
        </dgm:presLayoutVars>
      </dgm:prSet>
      <dgm:spPr/>
    </dgm:pt>
    <dgm:pt modelId="{D1C78FAF-59B5-D64F-97D4-8FED8647AE0D}" type="pres">
      <dgm:prSet presAssocID="{9C26FF76-69FE-0243-804B-21D8ABB392F1}" presName="arrow" presStyleLbl="bgShp" presStyleIdx="0" presStyleCnt="1"/>
      <dgm:spPr/>
    </dgm:pt>
    <dgm:pt modelId="{E6094ED3-3B19-8B47-8707-035D81D0CB47}" type="pres">
      <dgm:prSet presAssocID="{9C26FF76-69FE-0243-804B-21D8ABB392F1}" presName="linearProcess" presStyleCnt="0"/>
      <dgm:spPr/>
    </dgm:pt>
    <dgm:pt modelId="{5CA0CFAF-7B52-9349-A807-B9E58952DA46}" type="pres">
      <dgm:prSet presAssocID="{0638E588-EEFE-5841-9756-401B6D80A822}" presName="textNode" presStyleLbl="node1" presStyleIdx="0" presStyleCnt="2" custLinFactNeighborX="31768" custLinFactNeighborY="-1314">
        <dgm:presLayoutVars>
          <dgm:bulletEnabled val="1"/>
        </dgm:presLayoutVars>
      </dgm:prSet>
      <dgm:spPr/>
    </dgm:pt>
    <dgm:pt modelId="{BAFE2FB9-1D1D-324F-8D80-6461B8EC3E22}" type="pres">
      <dgm:prSet presAssocID="{F22ECD75-AE10-3D4E-B5CB-44D30CFA54A2}" presName="sibTrans" presStyleCnt="0"/>
      <dgm:spPr/>
    </dgm:pt>
    <dgm:pt modelId="{EA6669B0-A781-5349-B9A2-32634D54850F}" type="pres">
      <dgm:prSet presAssocID="{030C3C73-CEA2-A046-9F11-942F066853CF}" presName="textNode" presStyleLbl="node1" presStyleIdx="1" presStyleCnt="2">
        <dgm:presLayoutVars>
          <dgm:bulletEnabled val="1"/>
        </dgm:presLayoutVars>
      </dgm:prSet>
      <dgm:spPr/>
    </dgm:pt>
  </dgm:ptLst>
  <dgm:cxnLst>
    <dgm:cxn modelId="{C6EC0E3E-C43D-5249-8CE9-5A29954F4308}" srcId="{9C26FF76-69FE-0243-804B-21D8ABB392F1}" destId="{030C3C73-CEA2-A046-9F11-942F066853CF}" srcOrd="1" destOrd="0" parTransId="{86E85BA9-3EE9-CF40-B7CB-17D4949EC1FC}" sibTransId="{9611974B-D69F-E049-B7C2-8BC01E283FFB}"/>
    <dgm:cxn modelId="{5DCA677C-E66F-EC48-BC65-111A5AAC1A59}" srcId="{9C26FF76-69FE-0243-804B-21D8ABB392F1}" destId="{0638E588-EEFE-5841-9756-401B6D80A822}" srcOrd="0" destOrd="0" parTransId="{D25E1F28-F28C-4749-9134-3CD59E792245}" sibTransId="{F22ECD75-AE10-3D4E-B5CB-44D30CFA54A2}"/>
    <dgm:cxn modelId="{7A4A1FCF-AF0A-9E44-AD91-51816B248A5E}" type="presOf" srcId="{9C26FF76-69FE-0243-804B-21D8ABB392F1}" destId="{80F6242D-72FA-3C47-9005-EFAFEAA3394A}" srcOrd="0" destOrd="0" presId="urn:microsoft.com/office/officeart/2005/8/layout/hProcess9"/>
    <dgm:cxn modelId="{A72F4BD0-95EF-1240-B99D-B50878A81676}" type="presOf" srcId="{0638E588-EEFE-5841-9756-401B6D80A822}" destId="{5CA0CFAF-7B52-9349-A807-B9E58952DA46}" srcOrd="0" destOrd="0" presId="urn:microsoft.com/office/officeart/2005/8/layout/hProcess9"/>
    <dgm:cxn modelId="{839308F2-E1AA-5342-B5BF-D7900C28043C}" type="presOf" srcId="{030C3C73-CEA2-A046-9F11-942F066853CF}" destId="{EA6669B0-A781-5349-B9A2-32634D54850F}" srcOrd="0" destOrd="0" presId="urn:microsoft.com/office/officeart/2005/8/layout/hProcess9"/>
    <dgm:cxn modelId="{619E2F0F-DB35-414C-88A5-FF13F2C382A1}" type="presParOf" srcId="{80F6242D-72FA-3C47-9005-EFAFEAA3394A}" destId="{D1C78FAF-59B5-D64F-97D4-8FED8647AE0D}" srcOrd="0" destOrd="0" presId="urn:microsoft.com/office/officeart/2005/8/layout/hProcess9"/>
    <dgm:cxn modelId="{D3221275-0CF4-0647-B683-0386314E3F54}" type="presParOf" srcId="{80F6242D-72FA-3C47-9005-EFAFEAA3394A}" destId="{E6094ED3-3B19-8B47-8707-035D81D0CB47}" srcOrd="1" destOrd="0" presId="urn:microsoft.com/office/officeart/2005/8/layout/hProcess9"/>
    <dgm:cxn modelId="{C8A6EEAB-FE63-774D-9095-F8021F305346}" type="presParOf" srcId="{E6094ED3-3B19-8B47-8707-035D81D0CB47}" destId="{5CA0CFAF-7B52-9349-A807-B9E58952DA46}" srcOrd="0" destOrd="0" presId="urn:microsoft.com/office/officeart/2005/8/layout/hProcess9"/>
    <dgm:cxn modelId="{17686E5F-A01F-7946-8044-DBE5D7CD6B72}" type="presParOf" srcId="{E6094ED3-3B19-8B47-8707-035D81D0CB47}" destId="{BAFE2FB9-1D1D-324F-8D80-6461B8EC3E22}" srcOrd="1" destOrd="0" presId="urn:microsoft.com/office/officeart/2005/8/layout/hProcess9"/>
    <dgm:cxn modelId="{A49A6261-494A-8845-A24A-8E3E5F871810}" type="presParOf" srcId="{E6094ED3-3B19-8B47-8707-035D81D0CB47}" destId="{EA6669B0-A781-5349-B9A2-32634D54850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3151DA-DBCB-6847-8F9C-22BC5DB38B0F}" type="doc">
      <dgm:prSet loTypeId="urn:microsoft.com/office/officeart/2009/3/layout/HorizontalOrganizationChart" loCatId="hierarchy" qsTypeId="urn:microsoft.com/office/officeart/2005/8/quickstyle/simple5" qsCatId="simple" csTypeId="urn:microsoft.com/office/officeart/2005/8/colors/colorful3" csCatId="colorful" phldr="1"/>
      <dgm:spPr/>
      <dgm:t>
        <a:bodyPr/>
        <a:lstStyle/>
        <a:p>
          <a:endParaRPr lang="en-US"/>
        </a:p>
      </dgm:t>
    </dgm:pt>
    <dgm:pt modelId="{0177F48C-FA26-1248-99E7-74D4581FFC51}">
      <dgm:prSet custT="1"/>
      <dgm:spPr/>
      <dgm:t>
        <a:bodyPr/>
        <a:lstStyle/>
        <a:p>
          <a:r>
            <a:rPr lang="es-CO" sz="1100" dirty="0">
              <a:latin typeface="Arial" panose="020B0604020202020204" pitchFamily="34" charset="0"/>
              <a:cs typeface="Arial" panose="020B0604020202020204" pitchFamily="34" charset="0"/>
            </a:rPr>
            <a:t>1. Focalización (cuando aplique)</a:t>
          </a:r>
          <a:endParaRPr lang="en-CO" sz="1100" dirty="0">
            <a:latin typeface="Arial" panose="020B0604020202020204" pitchFamily="34" charset="0"/>
            <a:cs typeface="Arial" panose="020B0604020202020204" pitchFamily="34" charset="0"/>
          </a:endParaRPr>
        </a:p>
      </dgm:t>
    </dgm:pt>
    <dgm:pt modelId="{0469F768-5C79-2D4F-AC47-D3057094831B}" type="parTrans" cxnId="{3A092AA3-7C68-C54C-92F2-E0B7305676C6}">
      <dgm:prSet/>
      <dgm:spPr/>
      <dgm:t>
        <a:bodyPr/>
        <a:lstStyle/>
        <a:p>
          <a:endParaRPr lang="en-US">
            <a:latin typeface="Arial" panose="020B0604020202020204" pitchFamily="34" charset="0"/>
            <a:cs typeface="Arial" panose="020B0604020202020204" pitchFamily="34" charset="0"/>
          </a:endParaRPr>
        </a:p>
      </dgm:t>
    </dgm:pt>
    <dgm:pt modelId="{184248FE-55C6-2445-8B53-7D92A90C5149}" type="sibTrans" cxnId="{3A092AA3-7C68-C54C-92F2-E0B7305676C6}">
      <dgm:prSet/>
      <dgm:spPr/>
      <dgm:t>
        <a:bodyPr/>
        <a:lstStyle/>
        <a:p>
          <a:endParaRPr lang="en-US">
            <a:latin typeface="Arial" panose="020B0604020202020204" pitchFamily="34" charset="0"/>
            <a:cs typeface="Arial" panose="020B0604020202020204" pitchFamily="34" charset="0"/>
          </a:endParaRPr>
        </a:p>
      </dgm:t>
    </dgm:pt>
    <dgm:pt modelId="{7F8D2EB3-37EE-6747-8B4C-3D537E49DD54}">
      <dgm:prSet custT="1"/>
      <dgm:spPr/>
      <dgm:t>
        <a:bodyPr/>
        <a:lstStyle/>
        <a:p>
          <a:r>
            <a:rPr lang="es-CO" sz="1100" dirty="0">
              <a:latin typeface="Arial" panose="020B0604020202020204" pitchFamily="34" charset="0"/>
              <a:cs typeface="Arial" panose="020B0604020202020204" pitchFamily="34" charset="0"/>
            </a:rPr>
            <a:t>2. Diligenciamiento ficha SIRBE</a:t>
          </a:r>
          <a:endParaRPr lang="en-CO" sz="1100" dirty="0">
            <a:latin typeface="Arial" panose="020B0604020202020204" pitchFamily="34" charset="0"/>
            <a:cs typeface="Arial" panose="020B0604020202020204" pitchFamily="34" charset="0"/>
          </a:endParaRPr>
        </a:p>
      </dgm:t>
    </dgm:pt>
    <dgm:pt modelId="{F23404F0-AFDC-A94D-81E2-5DA42D30E0BE}" type="parTrans" cxnId="{7C7F1FED-9BA7-E94C-A7B0-116FB45E2D04}">
      <dgm:prSet/>
      <dgm:spPr/>
      <dgm:t>
        <a:bodyPr/>
        <a:lstStyle/>
        <a:p>
          <a:endParaRPr lang="en-US">
            <a:latin typeface="Arial" panose="020B0604020202020204" pitchFamily="34" charset="0"/>
            <a:cs typeface="Arial" panose="020B0604020202020204" pitchFamily="34" charset="0"/>
          </a:endParaRPr>
        </a:p>
      </dgm:t>
    </dgm:pt>
    <dgm:pt modelId="{39170455-42D3-A148-A134-09C33F5473B0}" type="sibTrans" cxnId="{7C7F1FED-9BA7-E94C-A7B0-116FB45E2D04}">
      <dgm:prSet/>
      <dgm:spPr/>
      <dgm:t>
        <a:bodyPr/>
        <a:lstStyle/>
        <a:p>
          <a:endParaRPr lang="en-US">
            <a:latin typeface="Arial" panose="020B0604020202020204" pitchFamily="34" charset="0"/>
            <a:cs typeface="Arial" panose="020B0604020202020204" pitchFamily="34" charset="0"/>
          </a:endParaRPr>
        </a:p>
      </dgm:t>
    </dgm:pt>
    <dgm:pt modelId="{E6704283-F547-F14C-A168-48FEC119118A}">
      <dgm:prSet custT="1"/>
      <dgm:spPr/>
      <dgm:t>
        <a:bodyPr/>
        <a:lstStyle/>
        <a:p>
          <a:r>
            <a:rPr lang="es-CO" sz="1100" dirty="0">
              <a:latin typeface="Arial" panose="020B0604020202020204" pitchFamily="34" charset="0"/>
              <a:cs typeface="Arial" panose="020B0604020202020204" pitchFamily="34" charset="0"/>
            </a:rPr>
            <a:t>3. Crítica ficha SIRBE</a:t>
          </a:r>
          <a:endParaRPr lang="en-CO" sz="1100" dirty="0">
            <a:latin typeface="Arial" panose="020B0604020202020204" pitchFamily="34" charset="0"/>
            <a:cs typeface="Arial" panose="020B0604020202020204" pitchFamily="34" charset="0"/>
          </a:endParaRPr>
        </a:p>
      </dgm:t>
    </dgm:pt>
    <dgm:pt modelId="{1FC7C9E1-552E-9F4E-8F19-32F2439D2255}" type="parTrans" cxnId="{C9523087-DDCF-8940-9F03-36A1ACF90A5E}">
      <dgm:prSet/>
      <dgm:spPr/>
      <dgm:t>
        <a:bodyPr/>
        <a:lstStyle/>
        <a:p>
          <a:endParaRPr lang="en-US">
            <a:latin typeface="Arial" panose="020B0604020202020204" pitchFamily="34" charset="0"/>
            <a:cs typeface="Arial" panose="020B0604020202020204" pitchFamily="34" charset="0"/>
          </a:endParaRPr>
        </a:p>
      </dgm:t>
    </dgm:pt>
    <dgm:pt modelId="{84DBD3BC-C40F-134D-B518-D8432B5B582F}" type="sibTrans" cxnId="{C9523087-DDCF-8940-9F03-36A1ACF90A5E}">
      <dgm:prSet/>
      <dgm:spPr/>
      <dgm:t>
        <a:bodyPr/>
        <a:lstStyle/>
        <a:p>
          <a:endParaRPr lang="en-US">
            <a:latin typeface="Arial" panose="020B0604020202020204" pitchFamily="34" charset="0"/>
            <a:cs typeface="Arial" panose="020B0604020202020204" pitchFamily="34" charset="0"/>
          </a:endParaRPr>
        </a:p>
      </dgm:t>
    </dgm:pt>
    <dgm:pt modelId="{C923746E-D41B-9948-8492-1EB334957E60}">
      <dgm:prSet custT="1"/>
      <dgm:spPr/>
      <dgm:t>
        <a:bodyPr/>
        <a:lstStyle/>
        <a:p>
          <a:r>
            <a:rPr lang="es-CO" sz="1100" dirty="0">
              <a:latin typeface="Arial" panose="020B0604020202020204" pitchFamily="34" charset="0"/>
              <a:cs typeface="Arial" panose="020B0604020202020204" pitchFamily="34" charset="0"/>
            </a:rPr>
            <a:t>4. Digitación ficha SIRBE en el sistema:</a:t>
          </a:r>
          <a:endParaRPr lang="en-CO" sz="1100" dirty="0">
            <a:latin typeface="Arial" panose="020B0604020202020204" pitchFamily="34" charset="0"/>
            <a:cs typeface="Arial" panose="020B0604020202020204" pitchFamily="34" charset="0"/>
          </a:endParaRPr>
        </a:p>
      </dgm:t>
    </dgm:pt>
    <dgm:pt modelId="{A69E61FD-FEF9-904E-8ACC-51F9C1F397DB}" type="parTrans" cxnId="{172142EF-8176-1642-B736-D20785C9B5DD}">
      <dgm:prSet/>
      <dgm:spPr/>
      <dgm:t>
        <a:bodyPr/>
        <a:lstStyle/>
        <a:p>
          <a:endParaRPr lang="en-US">
            <a:latin typeface="Arial" panose="020B0604020202020204" pitchFamily="34" charset="0"/>
            <a:cs typeface="Arial" panose="020B0604020202020204" pitchFamily="34" charset="0"/>
          </a:endParaRPr>
        </a:p>
      </dgm:t>
    </dgm:pt>
    <dgm:pt modelId="{11121AA8-4B18-684E-9839-3AA95BF87D75}" type="sibTrans" cxnId="{172142EF-8176-1642-B736-D20785C9B5DD}">
      <dgm:prSet/>
      <dgm:spPr/>
      <dgm:t>
        <a:bodyPr/>
        <a:lstStyle/>
        <a:p>
          <a:endParaRPr lang="en-US">
            <a:latin typeface="Arial" panose="020B0604020202020204" pitchFamily="34" charset="0"/>
            <a:cs typeface="Arial" panose="020B0604020202020204" pitchFamily="34" charset="0"/>
          </a:endParaRPr>
        </a:p>
      </dgm:t>
    </dgm:pt>
    <dgm:pt modelId="{A74D4241-BB9A-4149-A3C7-F52787E55B3A}">
      <dgm:prSet custT="1"/>
      <dgm:spPr/>
      <dgm:t>
        <a:bodyPr/>
        <a:lstStyle/>
        <a:p>
          <a:r>
            <a:rPr lang="es-CO" sz="1100" dirty="0">
              <a:latin typeface="Arial" panose="020B0604020202020204" pitchFamily="34" charset="0"/>
              <a:cs typeface="Arial" panose="020B0604020202020204" pitchFamily="34" charset="0"/>
            </a:rPr>
            <a:t>4.1 Registro en el proyecto  </a:t>
          </a:r>
          <a:endParaRPr lang="en-CO" sz="1100" dirty="0">
            <a:latin typeface="Arial" panose="020B0604020202020204" pitchFamily="34" charset="0"/>
            <a:cs typeface="Arial" panose="020B0604020202020204" pitchFamily="34" charset="0"/>
          </a:endParaRPr>
        </a:p>
      </dgm:t>
    </dgm:pt>
    <dgm:pt modelId="{44BC3EEC-E3A9-C94B-B459-76D423C661C8}" type="parTrans" cxnId="{BC496660-F40F-5545-9A93-325E301B45F6}">
      <dgm:prSet/>
      <dgm:spPr/>
      <dgm:t>
        <a:bodyPr/>
        <a:lstStyle/>
        <a:p>
          <a:endParaRPr lang="en-US">
            <a:latin typeface="Arial" panose="020B0604020202020204" pitchFamily="34" charset="0"/>
            <a:cs typeface="Arial" panose="020B0604020202020204" pitchFamily="34" charset="0"/>
          </a:endParaRPr>
        </a:p>
      </dgm:t>
    </dgm:pt>
    <dgm:pt modelId="{422B7049-953B-A443-A0A7-90D7F93B1C32}" type="sibTrans" cxnId="{BC496660-F40F-5545-9A93-325E301B45F6}">
      <dgm:prSet/>
      <dgm:spPr/>
      <dgm:t>
        <a:bodyPr/>
        <a:lstStyle/>
        <a:p>
          <a:endParaRPr lang="en-US">
            <a:latin typeface="Arial" panose="020B0604020202020204" pitchFamily="34" charset="0"/>
            <a:cs typeface="Arial" panose="020B0604020202020204" pitchFamily="34" charset="0"/>
          </a:endParaRPr>
        </a:p>
      </dgm:t>
    </dgm:pt>
    <dgm:pt modelId="{5A61DAF3-B7E0-AF49-BF0F-8D53B60A8C61}">
      <dgm:prSet custT="1"/>
      <dgm:spPr/>
      <dgm:t>
        <a:bodyPr/>
        <a:lstStyle/>
        <a:p>
          <a:r>
            <a:rPr lang="es-CO" sz="1000" dirty="0">
              <a:latin typeface="Arial" panose="020B0604020202020204" pitchFamily="34" charset="0"/>
              <a:cs typeface="Arial" panose="020B0604020202020204" pitchFamily="34" charset="0"/>
            </a:rPr>
            <a:t>4.1.1 Registro variables básicas, transversales y específicas.</a:t>
          </a:r>
          <a:endParaRPr lang="en-CO" sz="1000" dirty="0">
            <a:latin typeface="Arial" panose="020B0604020202020204" pitchFamily="34" charset="0"/>
            <a:cs typeface="Arial" panose="020B0604020202020204" pitchFamily="34" charset="0"/>
          </a:endParaRPr>
        </a:p>
      </dgm:t>
    </dgm:pt>
    <dgm:pt modelId="{FB2D97AC-AB38-A34F-8391-944025C05233}" type="parTrans" cxnId="{0087D2F1-E6BC-9644-991E-6052C6C6F336}">
      <dgm:prSet/>
      <dgm:spPr/>
      <dgm:t>
        <a:bodyPr/>
        <a:lstStyle/>
        <a:p>
          <a:endParaRPr lang="en-US">
            <a:latin typeface="Arial" panose="020B0604020202020204" pitchFamily="34" charset="0"/>
            <a:cs typeface="Arial" panose="020B0604020202020204" pitchFamily="34" charset="0"/>
          </a:endParaRPr>
        </a:p>
      </dgm:t>
    </dgm:pt>
    <dgm:pt modelId="{8F726014-CFC0-3346-9BFF-79540EEA8C9F}" type="sibTrans" cxnId="{0087D2F1-E6BC-9644-991E-6052C6C6F336}">
      <dgm:prSet/>
      <dgm:spPr/>
      <dgm:t>
        <a:bodyPr/>
        <a:lstStyle/>
        <a:p>
          <a:endParaRPr lang="en-US">
            <a:latin typeface="Arial" panose="020B0604020202020204" pitchFamily="34" charset="0"/>
            <a:cs typeface="Arial" panose="020B0604020202020204" pitchFamily="34" charset="0"/>
          </a:endParaRPr>
        </a:p>
      </dgm:t>
    </dgm:pt>
    <dgm:pt modelId="{4C47E444-C2D6-964C-B5BF-8F7D01E4BE80}">
      <dgm:prSet custT="1"/>
      <dgm:spPr/>
      <dgm:t>
        <a:bodyPr/>
        <a:lstStyle/>
        <a:p>
          <a:r>
            <a:rPr lang="es-CO" sz="900" dirty="0">
              <a:latin typeface="Arial" panose="020B0604020202020204" pitchFamily="34" charset="0"/>
              <a:cs typeface="Arial" panose="020B0604020202020204" pitchFamily="34" charset="0"/>
            </a:rPr>
            <a:t>4.1.3 Criterios de Focalización, priorización, ingreso, egreso y restricciones.</a:t>
          </a:r>
          <a:endParaRPr lang="en-CO" sz="900" dirty="0">
            <a:latin typeface="Arial" panose="020B0604020202020204" pitchFamily="34" charset="0"/>
            <a:cs typeface="Arial" panose="020B0604020202020204" pitchFamily="34" charset="0"/>
          </a:endParaRPr>
        </a:p>
      </dgm:t>
    </dgm:pt>
    <dgm:pt modelId="{196BB433-BCEC-E14D-809D-7250BF461516}" type="parTrans" cxnId="{0694A696-F70D-334C-ABEE-C4EA54C6B5CF}">
      <dgm:prSet/>
      <dgm:spPr/>
      <dgm:t>
        <a:bodyPr/>
        <a:lstStyle/>
        <a:p>
          <a:endParaRPr lang="en-US">
            <a:latin typeface="Arial" panose="020B0604020202020204" pitchFamily="34" charset="0"/>
            <a:cs typeface="Arial" panose="020B0604020202020204" pitchFamily="34" charset="0"/>
          </a:endParaRPr>
        </a:p>
      </dgm:t>
    </dgm:pt>
    <dgm:pt modelId="{0AFCD7A7-810E-504E-B528-F1ABD9D641A9}" type="sibTrans" cxnId="{0694A696-F70D-334C-ABEE-C4EA54C6B5CF}">
      <dgm:prSet/>
      <dgm:spPr/>
      <dgm:t>
        <a:bodyPr/>
        <a:lstStyle/>
        <a:p>
          <a:endParaRPr lang="en-US">
            <a:latin typeface="Arial" panose="020B0604020202020204" pitchFamily="34" charset="0"/>
            <a:cs typeface="Arial" panose="020B0604020202020204" pitchFamily="34" charset="0"/>
          </a:endParaRPr>
        </a:p>
      </dgm:t>
    </dgm:pt>
    <dgm:pt modelId="{602D2D49-A8B3-9945-BA45-E3BB3F7543A1}">
      <dgm:prSet/>
      <dgm:spPr/>
      <dgm:t>
        <a:bodyPr/>
        <a:lstStyle/>
        <a:p>
          <a:r>
            <a:rPr lang="es-CO" dirty="0">
              <a:latin typeface="Arial" panose="020B0604020202020204" pitchFamily="34" charset="0"/>
              <a:cs typeface="Arial" panose="020B0604020202020204" pitchFamily="34" charset="0"/>
            </a:rPr>
            <a:t>4.2 Registro de actividades del servicio (Sistema Misional SIRBE)</a:t>
          </a:r>
          <a:endParaRPr lang="en-CO" dirty="0">
            <a:latin typeface="Arial" panose="020B0604020202020204" pitchFamily="34" charset="0"/>
            <a:cs typeface="Arial" panose="020B0604020202020204" pitchFamily="34" charset="0"/>
          </a:endParaRPr>
        </a:p>
      </dgm:t>
    </dgm:pt>
    <dgm:pt modelId="{D1360C3D-D53B-3B42-AE7E-7223F8A948F4}" type="parTrans" cxnId="{17A51176-E865-0442-94A3-189813D6980C}">
      <dgm:prSet/>
      <dgm:spPr/>
      <dgm:t>
        <a:bodyPr/>
        <a:lstStyle/>
        <a:p>
          <a:endParaRPr lang="en-US">
            <a:latin typeface="Arial" panose="020B0604020202020204" pitchFamily="34" charset="0"/>
            <a:cs typeface="Arial" panose="020B0604020202020204" pitchFamily="34" charset="0"/>
          </a:endParaRPr>
        </a:p>
      </dgm:t>
    </dgm:pt>
    <dgm:pt modelId="{EAA35D52-4AD8-7441-9158-DFBA53FCD78A}" type="sibTrans" cxnId="{17A51176-E865-0442-94A3-189813D6980C}">
      <dgm:prSet/>
      <dgm:spPr/>
      <dgm:t>
        <a:bodyPr/>
        <a:lstStyle/>
        <a:p>
          <a:endParaRPr lang="en-US">
            <a:latin typeface="Arial" panose="020B0604020202020204" pitchFamily="34" charset="0"/>
            <a:cs typeface="Arial" panose="020B0604020202020204" pitchFamily="34" charset="0"/>
          </a:endParaRPr>
        </a:p>
      </dgm:t>
    </dgm:pt>
    <dgm:pt modelId="{F8B2839D-EDE5-1F4D-91BD-1BF047706DD7}">
      <dgm:prSet/>
      <dgm:spPr/>
      <dgm:t>
        <a:bodyPr/>
        <a:lstStyle/>
        <a:p>
          <a:r>
            <a:rPr lang="es-CO">
              <a:latin typeface="Arial" panose="020B0604020202020204" pitchFamily="34" charset="0"/>
              <a:cs typeface="Arial" panose="020B0604020202020204" pitchFamily="34" charset="0"/>
            </a:rPr>
            <a:t>4.2.1 Beneficios</a:t>
          </a:r>
          <a:endParaRPr lang="en-CO">
            <a:latin typeface="Arial" panose="020B0604020202020204" pitchFamily="34" charset="0"/>
            <a:cs typeface="Arial" panose="020B0604020202020204" pitchFamily="34" charset="0"/>
          </a:endParaRPr>
        </a:p>
      </dgm:t>
    </dgm:pt>
    <dgm:pt modelId="{42EEA8B7-0FA9-FB4B-BD95-F11B17BCB4CC}" type="parTrans" cxnId="{59D2A20B-F44B-5447-B8FB-1C47E98AE419}">
      <dgm:prSet/>
      <dgm:spPr/>
      <dgm:t>
        <a:bodyPr/>
        <a:lstStyle/>
        <a:p>
          <a:endParaRPr lang="en-US">
            <a:latin typeface="Arial" panose="020B0604020202020204" pitchFamily="34" charset="0"/>
            <a:cs typeface="Arial" panose="020B0604020202020204" pitchFamily="34" charset="0"/>
          </a:endParaRPr>
        </a:p>
      </dgm:t>
    </dgm:pt>
    <dgm:pt modelId="{D411E886-748F-DF44-A304-B780C23638B2}" type="sibTrans" cxnId="{59D2A20B-F44B-5447-B8FB-1C47E98AE419}">
      <dgm:prSet/>
      <dgm:spPr/>
      <dgm:t>
        <a:bodyPr/>
        <a:lstStyle/>
        <a:p>
          <a:endParaRPr lang="en-US">
            <a:latin typeface="Arial" panose="020B0604020202020204" pitchFamily="34" charset="0"/>
            <a:cs typeface="Arial" panose="020B0604020202020204" pitchFamily="34" charset="0"/>
          </a:endParaRPr>
        </a:p>
      </dgm:t>
    </dgm:pt>
    <dgm:pt modelId="{4DE30B55-1B07-4E47-9448-2A1F2C34D00B}">
      <dgm:prSet/>
      <dgm:spPr/>
      <dgm:t>
        <a:bodyPr/>
        <a:lstStyle/>
        <a:p>
          <a:r>
            <a:rPr lang="es-CO">
              <a:latin typeface="Arial" panose="020B0604020202020204" pitchFamily="34" charset="0"/>
              <a:cs typeface="Arial" panose="020B0604020202020204" pitchFamily="34" charset="0"/>
            </a:rPr>
            <a:t>4.2.2 Cursos</a:t>
          </a:r>
          <a:endParaRPr lang="en-CO">
            <a:latin typeface="Arial" panose="020B0604020202020204" pitchFamily="34" charset="0"/>
            <a:cs typeface="Arial" panose="020B0604020202020204" pitchFamily="34" charset="0"/>
          </a:endParaRPr>
        </a:p>
      </dgm:t>
    </dgm:pt>
    <dgm:pt modelId="{B60D8F0E-7DDF-DE46-BEB6-97988F505DD8}" type="parTrans" cxnId="{9D76FD8E-68B2-F244-8AC5-ED50CBE5BDB1}">
      <dgm:prSet/>
      <dgm:spPr/>
      <dgm:t>
        <a:bodyPr/>
        <a:lstStyle/>
        <a:p>
          <a:endParaRPr lang="en-US">
            <a:latin typeface="Arial" panose="020B0604020202020204" pitchFamily="34" charset="0"/>
            <a:cs typeface="Arial" panose="020B0604020202020204" pitchFamily="34" charset="0"/>
          </a:endParaRPr>
        </a:p>
      </dgm:t>
    </dgm:pt>
    <dgm:pt modelId="{75DD324F-8FF5-CE4C-9860-8A8C01A4A741}" type="sibTrans" cxnId="{9D76FD8E-68B2-F244-8AC5-ED50CBE5BDB1}">
      <dgm:prSet/>
      <dgm:spPr/>
      <dgm:t>
        <a:bodyPr/>
        <a:lstStyle/>
        <a:p>
          <a:endParaRPr lang="en-US">
            <a:latin typeface="Arial" panose="020B0604020202020204" pitchFamily="34" charset="0"/>
            <a:cs typeface="Arial" panose="020B0604020202020204" pitchFamily="34" charset="0"/>
          </a:endParaRPr>
        </a:p>
      </dgm:t>
    </dgm:pt>
    <dgm:pt modelId="{D157F8A2-7CA2-A34D-AC55-AC98409901BA}">
      <dgm:prSet/>
      <dgm:spPr/>
      <dgm:t>
        <a:bodyPr/>
        <a:lstStyle/>
        <a:p>
          <a:r>
            <a:rPr lang="es-CO">
              <a:latin typeface="Arial" panose="020B0604020202020204" pitchFamily="34" charset="0"/>
              <a:cs typeface="Arial" panose="020B0604020202020204" pitchFamily="34" charset="0"/>
            </a:rPr>
            <a:t>4.2.3 Seguimiento nutricional</a:t>
          </a:r>
          <a:endParaRPr lang="en-CO">
            <a:latin typeface="Arial" panose="020B0604020202020204" pitchFamily="34" charset="0"/>
            <a:cs typeface="Arial" panose="020B0604020202020204" pitchFamily="34" charset="0"/>
          </a:endParaRPr>
        </a:p>
      </dgm:t>
    </dgm:pt>
    <dgm:pt modelId="{E7D44211-C31D-9D40-B197-9C74BC7FED74}" type="parTrans" cxnId="{3A18F75B-DF81-1B46-B540-5B8B5A8FCBC0}">
      <dgm:prSet/>
      <dgm:spPr/>
      <dgm:t>
        <a:bodyPr/>
        <a:lstStyle/>
        <a:p>
          <a:endParaRPr lang="en-US">
            <a:latin typeface="Arial" panose="020B0604020202020204" pitchFamily="34" charset="0"/>
            <a:cs typeface="Arial" panose="020B0604020202020204" pitchFamily="34" charset="0"/>
          </a:endParaRPr>
        </a:p>
      </dgm:t>
    </dgm:pt>
    <dgm:pt modelId="{AAC6EEBB-638A-B34F-AFB0-CD45F6DAD8AD}" type="sibTrans" cxnId="{3A18F75B-DF81-1B46-B540-5B8B5A8FCBC0}">
      <dgm:prSet/>
      <dgm:spPr/>
      <dgm:t>
        <a:bodyPr/>
        <a:lstStyle/>
        <a:p>
          <a:endParaRPr lang="en-US">
            <a:latin typeface="Arial" panose="020B0604020202020204" pitchFamily="34" charset="0"/>
            <a:cs typeface="Arial" panose="020B0604020202020204" pitchFamily="34" charset="0"/>
          </a:endParaRPr>
        </a:p>
      </dgm:t>
    </dgm:pt>
    <dgm:pt modelId="{C3623F94-3807-4840-8FA3-36A13CDE1716}">
      <dgm:prSet/>
      <dgm:spPr/>
      <dgm:t>
        <a:bodyPr/>
        <a:lstStyle/>
        <a:p>
          <a:r>
            <a:rPr lang="es-CO">
              <a:latin typeface="Arial" panose="020B0604020202020204" pitchFamily="34" charset="0"/>
              <a:cs typeface="Arial" panose="020B0604020202020204" pitchFamily="34" charset="0"/>
            </a:rPr>
            <a:t>5. Generación de información misional</a:t>
          </a:r>
          <a:endParaRPr lang="en-CO">
            <a:latin typeface="Arial" panose="020B0604020202020204" pitchFamily="34" charset="0"/>
            <a:cs typeface="Arial" panose="020B0604020202020204" pitchFamily="34" charset="0"/>
          </a:endParaRPr>
        </a:p>
      </dgm:t>
    </dgm:pt>
    <dgm:pt modelId="{6E84C28F-504A-9341-970F-A23FAF80CB8E}" type="parTrans" cxnId="{CCBA85E0-77DB-5543-9B25-A3FE23ABE5F8}">
      <dgm:prSet/>
      <dgm:spPr/>
      <dgm:t>
        <a:bodyPr/>
        <a:lstStyle/>
        <a:p>
          <a:endParaRPr lang="en-US">
            <a:latin typeface="Arial" panose="020B0604020202020204" pitchFamily="34" charset="0"/>
            <a:cs typeface="Arial" panose="020B0604020202020204" pitchFamily="34" charset="0"/>
          </a:endParaRPr>
        </a:p>
      </dgm:t>
    </dgm:pt>
    <dgm:pt modelId="{A1F50368-B7DE-0A4C-9CE2-6AF516752229}" type="sibTrans" cxnId="{CCBA85E0-77DB-5543-9B25-A3FE23ABE5F8}">
      <dgm:prSet/>
      <dgm:spPr/>
      <dgm:t>
        <a:bodyPr/>
        <a:lstStyle/>
        <a:p>
          <a:endParaRPr lang="en-US">
            <a:latin typeface="Arial" panose="020B0604020202020204" pitchFamily="34" charset="0"/>
            <a:cs typeface="Arial" panose="020B0604020202020204" pitchFamily="34" charset="0"/>
          </a:endParaRPr>
        </a:p>
      </dgm:t>
    </dgm:pt>
    <dgm:pt modelId="{1F2D0D85-6971-9746-A4D6-BB4AEAAAEDEA}">
      <dgm:prSet custT="1"/>
      <dgm:spPr/>
      <dgm:t>
        <a:bodyPr/>
        <a:lstStyle/>
        <a:p>
          <a:r>
            <a:rPr lang="es-CO" sz="1000" dirty="0">
              <a:latin typeface="Arial" panose="020B0604020202020204" pitchFamily="34" charset="0"/>
              <a:cs typeface="Arial" panose="020B0604020202020204" pitchFamily="34" charset="0"/>
            </a:rPr>
            <a:t>4.1.2 Corrección de inconsistencias: genéricas y por proyecto – modalidad.</a:t>
          </a:r>
          <a:endParaRPr lang="en-CO" sz="900" dirty="0">
            <a:latin typeface="Arial" panose="020B0604020202020204" pitchFamily="34" charset="0"/>
            <a:cs typeface="Arial" panose="020B0604020202020204" pitchFamily="34" charset="0"/>
          </a:endParaRPr>
        </a:p>
      </dgm:t>
    </dgm:pt>
    <dgm:pt modelId="{61905C8C-25A7-E04A-90CF-7A987B3F8D45}" type="sibTrans" cxnId="{3E7FBC33-CBD9-204D-A807-17E5D2E18783}">
      <dgm:prSet/>
      <dgm:spPr/>
      <dgm:t>
        <a:bodyPr/>
        <a:lstStyle/>
        <a:p>
          <a:endParaRPr lang="en-US">
            <a:latin typeface="Arial" panose="020B0604020202020204" pitchFamily="34" charset="0"/>
            <a:cs typeface="Arial" panose="020B0604020202020204" pitchFamily="34" charset="0"/>
          </a:endParaRPr>
        </a:p>
      </dgm:t>
    </dgm:pt>
    <dgm:pt modelId="{72CBC5C4-F98D-6C4A-A16B-BAC2E9864F3A}" type="parTrans" cxnId="{3E7FBC33-CBD9-204D-A807-17E5D2E18783}">
      <dgm:prSet/>
      <dgm:spPr/>
      <dgm:t>
        <a:bodyPr/>
        <a:lstStyle/>
        <a:p>
          <a:endParaRPr lang="en-US">
            <a:latin typeface="Arial" panose="020B0604020202020204" pitchFamily="34" charset="0"/>
            <a:cs typeface="Arial" panose="020B0604020202020204" pitchFamily="34" charset="0"/>
          </a:endParaRPr>
        </a:p>
      </dgm:t>
    </dgm:pt>
    <dgm:pt modelId="{D740BEAF-D32A-1A42-9D03-DBFF54270607}">
      <dgm:prSet custT="1"/>
      <dgm:spPr/>
      <dgm:t>
        <a:bodyPr/>
        <a:lstStyle/>
        <a:p>
          <a:r>
            <a:rPr lang="es-CO" sz="900" dirty="0">
              <a:latin typeface="Arial" panose="020B0604020202020204" pitchFamily="34" charset="0"/>
              <a:cs typeface="Arial" panose="020B0604020202020204" pitchFamily="34" charset="0"/>
            </a:rPr>
            <a:t>4.1.4 Registro de actuaciones: estado, seguimiento e intervención</a:t>
          </a:r>
          <a:endParaRPr lang="en-CO" sz="900" dirty="0">
            <a:latin typeface="Arial" panose="020B0604020202020204" pitchFamily="34" charset="0"/>
            <a:cs typeface="Arial" panose="020B0604020202020204" pitchFamily="34" charset="0"/>
          </a:endParaRPr>
        </a:p>
      </dgm:t>
    </dgm:pt>
    <dgm:pt modelId="{DB362AA1-07F1-E54F-8E9C-868D16FB76D1}" type="sibTrans" cxnId="{9A421EBD-4709-5444-8604-5E38BCB23202}">
      <dgm:prSet/>
      <dgm:spPr/>
      <dgm:t>
        <a:bodyPr/>
        <a:lstStyle/>
        <a:p>
          <a:endParaRPr lang="en-US">
            <a:latin typeface="Arial" panose="020B0604020202020204" pitchFamily="34" charset="0"/>
            <a:cs typeface="Arial" panose="020B0604020202020204" pitchFamily="34" charset="0"/>
          </a:endParaRPr>
        </a:p>
      </dgm:t>
    </dgm:pt>
    <dgm:pt modelId="{F66D3D7E-5DB6-9B45-B1AE-252F474FF263}" type="parTrans" cxnId="{9A421EBD-4709-5444-8604-5E38BCB23202}">
      <dgm:prSet/>
      <dgm:spPr/>
      <dgm:t>
        <a:bodyPr/>
        <a:lstStyle/>
        <a:p>
          <a:endParaRPr lang="en-US">
            <a:latin typeface="Arial" panose="020B0604020202020204" pitchFamily="34" charset="0"/>
            <a:cs typeface="Arial" panose="020B0604020202020204" pitchFamily="34" charset="0"/>
          </a:endParaRPr>
        </a:p>
      </dgm:t>
    </dgm:pt>
    <dgm:pt modelId="{BDA8574A-3F97-E64F-A0F4-C8F39999AE1A}">
      <dgm:prSet/>
      <dgm:spPr/>
      <dgm:t>
        <a:bodyPr/>
        <a:lstStyle/>
        <a:p>
          <a:r>
            <a:rPr lang="es-CO" dirty="0">
              <a:latin typeface="Arial" panose="020B0604020202020204" pitchFamily="34" charset="0"/>
              <a:cs typeface="Arial" panose="020B0604020202020204" pitchFamily="34" charset="0"/>
            </a:rPr>
            <a:t>4.1.5 Registro Núcleo familiar (Sistema Misional SIRBE)</a:t>
          </a:r>
          <a:endParaRPr lang="en-CO" dirty="0">
            <a:latin typeface="Arial" panose="020B0604020202020204" pitchFamily="34" charset="0"/>
            <a:cs typeface="Arial" panose="020B0604020202020204" pitchFamily="34" charset="0"/>
          </a:endParaRPr>
        </a:p>
      </dgm:t>
    </dgm:pt>
    <dgm:pt modelId="{C9DF5672-C7D4-AD43-8C41-6651CF001CFA}" type="sibTrans" cxnId="{DC849C40-0D5C-C74C-9DCC-3B22E64B5652}">
      <dgm:prSet/>
      <dgm:spPr/>
      <dgm:t>
        <a:bodyPr/>
        <a:lstStyle/>
        <a:p>
          <a:endParaRPr lang="en-US">
            <a:latin typeface="Arial" panose="020B0604020202020204" pitchFamily="34" charset="0"/>
            <a:cs typeface="Arial" panose="020B0604020202020204" pitchFamily="34" charset="0"/>
          </a:endParaRPr>
        </a:p>
      </dgm:t>
    </dgm:pt>
    <dgm:pt modelId="{7FE435A4-007B-2A45-B115-31D5B426C151}" type="parTrans" cxnId="{DC849C40-0D5C-C74C-9DCC-3B22E64B5652}">
      <dgm:prSet/>
      <dgm:spPr/>
      <dgm:t>
        <a:bodyPr/>
        <a:lstStyle/>
        <a:p>
          <a:endParaRPr lang="en-US">
            <a:latin typeface="Arial" panose="020B0604020202020204" pitchFamily="34" charset="0"/>
            <a:cs typeface="Arial" panose="020B0604020202020204" pitchFamily="34" charset="0"/>
          </a:endParaRPr>
        </a:p>
      </dgm:t>
    </dgm:pt>
    <dgm:pt modelId="{4106B1FE-302A-4610-A3A7-BD7757AE08AF}" type="pres">
      <dgm:prSet presAssocID="{003151DA-DBCB-6847-8F9C-22BC5DB38B0F}" presName="hierChild1" presStyleCnt="0">
        <dgm:presLayoutVars>
          <dgm:orgChart val="1"/>
          <dgm:chPref val="1"/>
          <dgm:dir/>
          <dgm:animOne val="branch"/>
          <dgm:animLvl val="lvl"/>
          <dgm:resizeHandles/>
        </dgm:presLayoutVars>
      </dgm:prSet>
      <dgm:spPr/>
    </dgm:pt>
    <dgm:pt modelId="{9C257307-52CD-4B66-B6EF-E3BEF78A04EC}" type="pres">
      <dgm:prSet presAssocID="{0177F48C-FA26-1248-99E7-74D4581FFC51}" presName="hierRoot1" presStyleCnt="0">
        <dgm:presLayoutVars>
          <dgm:hierBranch val="init"/>
        </dgm:presLayoutVars>
      </dgm:prSet>
      <dgm:spPr/>
    </dgm:pt>
    <dgm:pt modelId="{149891F8-B93D-40FB-9AB2-B593CF95D096}" type="pres">
      <dgm:prSet presAssocID="{0177F48C-FA26-1248-99E7-74D4581FFC51}" presName="rootComposite1" presStyleCnt="0"/>
      <dgm:spPr/>
    </dgm:pt>
    <dgm:pt modelId="{87417CA9-05B4-4D71-B21A-42C8576A20A0}" type="pres">
      <dgm:prSet presAssocID="{0177F48C-FA26-1248-99E7-74D4581FFC51}" presName="rootText1" presStyleLbl="node0" presStyleIdx="0" presStyleCnt="5">
        <dgm:presLayoutVars>
          <dgm:chPref val="3"/>
        </dgm:presLayoutVars>
      </dgm:prSet>
      <dgm:spPr/>
    </dgm:pt>
    <dgm:pt modelId="{C44339E3-DDEF-46B6-8681-8434D5BE1BD2}" type="pres">
      <dgm:prSet presAssocID="{0177F48C-FA26-1248-99E7-74D4581FFC51}" presName="rootConnector1" presStyleLbl="node1" presStyleIdx="0" presStyleCnt="0"/>
      <dgm:spPr/>
    </dgm:pt>
    <dgm:pt modelId="{C0292EA4-B1B2-4AD2-A53B-626EC26F8B5F}" type="pres">
      <dgm:prSet presAssocID="{0177F48C-FA26-1248-99E7-74D4581FFC51}" presName="hierChild2" presStyleCnt="0"/>
      <dgm:spPr/>
    </dgm:pt>
    <dgm:pt modelId="{9929197F-C05A-452A-965B-6487EB4DAD8B}" type="pres">
      <dgm:prSet presAssocID="{0177F48C-FA26-1248-99E7-74D4581FFC51}" presName="hierChild3" presStyleCnt="0"/>
      <dgm:spPr/>
    </dgm:pt>
    <dgm:pt modelId="{7FCEEFAE-09B0-41F6-AD7E-7367AC073DC6}" type="pres">
      <dgm:prSet presAssocID="{7F8D2EB3-37EE-6747-8B4C-3D537E49DD54}" presName="hierRoot1" presStyleCnt="0">
        <dgm:presLayoutVars>
          <dgm:hierBranch val="init"/>
        </dgm:presLayoutVars>
      </dgm:prSet>
      <dgm:spPr/>
    </dgm:pt>
    <dgm:pt modelId="{72F624CB-3D83-4E59-A5E5-7527F0E59ABC}" type="pres">
      <dgm:prSet presAssocID="{7F8D2EB3-37EE-6747-8B4C-3D537E49DD54}" presName="rootComposite1" presStyleCnt="0"/>
      <dgm:spPr/>
    </dgm:pt>
    <dgm:pt modelId="{ED978B82-B9E7-4C4D-9D98-EB262D53674F}" type="pres">
      <dgm:prSet presAssocID="{7F8D2EB3-37EE-6747-8B4C-3D537E49DD54}" presName="rootText1" presStyleLbl="node0" presStyleIdx="1" presStyleCnt="5">
        <dgm:presLayoutVars>
          <dgm:chPref val="3"/>
        </dgm:presLayoutVars>
      </dgm:prSet>
      <dgm:spPr/>
    </dgm:pt>
    <dgm:pt modelId="{933B6BF3-DC9A-405B-BED4-5BF75168AD8B}" type="pres">
      <dgm:prSet presAssocID="{7F8D2EB3-37EE-6747-8B4C-3D537E49DD54}" presName="rootConnector1" presStyleLbl="node1" presStyleIdx="0" presStyleCnt="0"/>
      <dgm:spPr/>
    </dgm:pt>
    <dgm:pt modelId="{5F13A329-F5DB-49B8-B1D1-01E1F8136502}" type="pres">
      <dgm:prSet presAssocID="{7F8D2EB3-37EE-6747-8B4C-3D537E49DD54}" presName="hierChild2" presStyleCnt="0"/>
      <dgm:spPr/>
    </dgm:pt>
    <dgm:pt modelId="{40098055-26F6-427B-97F1-B5BB4F9E941C}" type="pres">
      <dgm:prSet presAssocID="{7F8D2EB3-37EE-6747-8B4C-3D537E49DD54}" presName="hierChild3" presStyleCnt="0"/>
      <dgm:spPr/>
    </dgm:pt>
    <dgm:pt modelId="{4AD8B54C-37B4-43B0-8A9D-0E4227AAE261}" type="pres">
      <dgm:prSet presAssocID="{E6704283-F547-F14C-A168-48FEC119118A}" presName="hierRoot1" presStyleCnt="0">
        <dgm:presLayoutVars>
          <dgm:hierBranch val="init"/>
        </dgm:presLayoutVars>
      </dgm:prSet>
      <dgm:spPr/>
    </dgm:pt>
    <dgm:pt modelId="{29321369-A152-4034-9C6E-098A1EC625D4}" type="pres">
      <dgm:prSet presAssocID="{E6704283-F547-F14C-A168-48FEC119118A}" presName="rootComposite1" presStyleCnt="0"/>
      <dgm:spPr/>
    </dgm:pt>
    <dgm:pt modelId="{78F07F17-613F-4B3A-B155-29871383F6AB}" type="pres">
      <dgm:prSet presAssocID="{E6704283-F547-F14C-A168-48FEC119118A}" presName="rootText1" presStyleLbl="node0" presStyleIdx="2" presStyleCnt="5">
        <dgm:presLayoutVars>
          <dgm:chPref val="3"/>
        </dgm:presLayoutVars>
      </dgm:prSet>
      <dgm:spPr/>
    </dgm:pt>
    <dgm:pt modelId="{30872BDB-6850-4B05-96D7-2FCEE736D454}" type="pres">
      <dgm:prSet presAssocID="{E6704283-F547-F14C-A168-48FEC119118A}" presName="rootConnector1" presStyleLbl="node1" presStyleIdx="0" presStyleCnt="0"/>
      <dgm:spPr/>
    </dgm:pt>
    <dgm:pt modelId="{74505C5D-C007-480A-B5FB-F35A45804419}" type="pres">
      <dgm:prSet presAssocID="{E6704283-F547-F14C-A168-48FEC119118A}" presName="hierChild2" presStyleCnt="0"/>
      <dgm:spPr/>
    </dgm:pt>
    <dgm:pt modelId="{540318D1-1C71-4FFA-B4C0-FFB4EA83C84D}" type="pres">
      <dgm:prSet presAssocID="{E6704283-F547-F14C-A168-48FEC119118A}" presName="hierChild3" presStyleCnt="0"/>
      <dgm:spPr/>
    </dgm:pt>
    <dgm:pt modelId="{6008B4A6-FBDB-435C-8CF8-408B27540C75}" type="pres">
      <dgm:prSet presAssocID="{C923746E-D41B-9948-8492-1EB334957E60}" presName="hierRoot1" presStyleCnt="0">
        <dgm:presLayoutVars>
          <dgm:hierBranch val="init"/>
        </dgm:presLayoutVars>
      </dgm:prSet>
      <dgm:spPr/>
    </dgm:pt>
    <dgm:pt modelId="{F80AC6FB-3305-4505-9806-CB3DB5E98378}" type="pres">
      <dgm:prSet presAssocID="{C923746E-D41B-9948-8492-1EB334957E60}" presName="rootComposite1" presStyleCnt="0"/>
      <dgm:spPr/>
    </dgm:pt>
    <dgm:pt modelId="{9088AF2E-017C-4513-9B8C-FBA2C75BFD52}" type="pres">
      <dgm:prSet presAssocID="{C923746E-D41B-9948-8492-1EB334957E60}" presName="rootText1" presStyleLbl="node0" presStyleIdx="3" presStyleCnt="5">
        <dgm:presLayoutVars>
          <dgm:chPref val="3"/>
        </dgm:presLayoutVars>
      </dgm:prSet>
      <dgm:spPr/>
    </dgm:pt>
    <dgm:pt modelId="{E4F647FB-53BB-495B-9F05-28BEB00ED6F0}" type="pres">
      <dgm:prSet presAssocID="{C923746E-D41B-9948-8492-1EB334957E60}" presName="rootConnector1" presStyleLbl="node1" presStyleIdx="0" presStyleCnt="0"/>
      <dgm:spPr/>
    </dgm:pt>
    <dgm:pt modelId="{569EEA1B-89BC-4517-A561-D9AE00C91350}" type="pres">
      <dgm:prSet presAssocID="{C923746E-D41B-9948-8492-1EB334957E60}" presName="hierChild2" presStyleCnt="0"/>
      <dgm:spPr/>
    </dgm:pt>
    <dgm:pt modelId="{5ADC2AF6-525C-42D5-8A1F-32F635E9F500}" type="pres">
      <dgm:prSet presAssocID="{44BC3EEC-E3A9-C94B-B459-76D423C661C8}" presName="Name64" presStyleLbl="parChTrans1D2" presStyleIdx="0" presStyleCnt="2"/>
      <dgm:spPr/>
    </dgm:pt>
    <dgm:pt modelId="{54C0B66A-95B8-453B-8B1E-100B21A8E986}" type="pres">
      <dgm:prSet presAssocID="{A74D4241-BB9A-4149-A3C7-F52787E55B3A}" presName="hierRoot2" presStyleCnt="0">
        <dgm:presLayoutVars>
          <dgm:hierBranch val="init"/>
        </dgm:presLayoutVars>
      </dgm:prSet>
      <dgm:spPr/>
    </dgm:pt>
    <dgm:pt modelId="{776D7039-2168-4FC1-A564-914F15E2CC28}" type="pres">
      <dgm:prSet presAssocID="{A74D4241-BB9A-4149-A3C7-F52787E55B3A}" presName="rootComposite" presStyleCnt="0"/>
      <dgm:spPr/>
    </dgm:pt>
    <dgm:pt modelId="{A0B73510-0374-48B5-883C-A85511590EA6}" type="pres">
      <dgm:prSet presAssocID="{A74D4241-BB9A-4149-A3C7-F52787E55B3A}" presName="rootText" presStyleLbl="node2" presStyleIdx="0" presStyleCnt="2">
        <dgm:presLayoutVars>
          <dgm:chPref val="3"/>
        </dgm:presLayoutVars>
      </dgm:prSet>
      <dgm:spPr/>
    </dgm:pt>
    <dgm:pt modelId="{C568542C-A97D-402F-A484-D54C421926B2}" type="pres">
      <dgm:prSet presAssocID="{A74D4241-BB9A-4149-A3C7-F52787E55B3A}" presName="rootConnector" presStyleLbl="node2" presStyleIdx="0" presStyleCnt="2"/>
      <dgm:spPr/>
    </dgm:pt>
    <dgm:pt modelId="{078AAF6B-B008-4479-90FB-28726598871F}" type="pres">
      <dgm:prSet presAssocID="{A74D4241-BB9A-4149-A3C7-F52787E55B3A}" presName="hierChild4" presStyleCnt="0"/>
      <dgm:spPr/>
    </dgm:pt>
    <dgm:pt modelId="{466D690D-3367-4302-8A65-DB8DBFB0B967}" type="pres">
      <dgm:prSet presAssocID="{FB2D97AC-AB38-A34F-8391-944025C05233}" presName="Name64" presStyleLbl="parChTrans1D3" presStyleIdx="0" presStyleCnt="8"/>
      <dgm:spPr/>
    </dgm:pt>
    <dgm:pt modelId="{7ADE185A-1D6A-4DF1-8E99-A2E0EA9907F0}" type="pres">
      <dgm:prSet presAssocID="{5A61DAF3-B7E0-AF49-BF0F-8D53B60A8C61}" presName="hierRoot2" presStyleCnt="0">
        <dgm:presLayoutVars>
          <dgm:hierBranch val="init"/>
        </dgm:presLayoutVars>
      </dgm:prSet>
      <dgm:spPr/>
    </dgm:pt>
    <dgm:pt modelId="{E45F6692-748B-4BEF-B351-093460AAB616}" type="pres">
      <dgm:prSet presAssocID="{5A61DAF3-B7E0-AF49-BF0F-8D53B60A8C61}" presName="rootComposite" presStyleCnt="0"/>
      <dgm:spPr/>
    </dgm:pt>
    <dgm:pt modelId="{41E30976-D27B-4541-B354-98BE05A01A2D}" type="pres">
      <dgm:prSet presAssocID="{5A61DAF3-B7E0-AF49-BF0F-8D53B60A8C61}" presName="rootText" presStyleLbl="node3" presStyleIdx="0" presStyleCnt="8">
        <dgm:presLayoutVars>
          <dgm:chPref val="3"/>
        </dgm:presLayoutVars>
      </dgm:prSet>
      <dgm:spPr/>
    </dgm:pt>
    <dgm:pt modelId="{46F4A739-BAD1-4D9D-9925-6D898F93A4B6}" type="pres">
      <dgm:prSet presAssocID="{5A61DAF3-B7E0-AF49-BF0F-8D53B60A8C61}" presName="rootConnector" presStyleLbl="node3" presStyleIdx="0" presStyleCnt="8"/>
      <dgm:spPr/>
    </dgm:pt>
    <dgm:pt modelId="{9481AB15-DF68-4907-8066-3BE7050A3479}" type="pres">
      <dgm:prSet presAssocID="{5A61DAF3-B7E0-AF49-BF0F-8D53B60A8C61}" presName="hierChild4" presStyleCnt="0"/>
      <dgm:spPr/>
    </dgm:pt>
    <dgm:pt modelId="{1B70DFDD-204B-4C54-9849-8FE080677A03}" type="pres">
      <dgm:prSet presAssocID="{5A61DAF3-B7E0-AF49-BF0F-8D53B60A8C61}" presName="hierChild5" presStyleCnt="0"/>
      <dgm:spPr/>
    </dgm:pt>
    <dgm:pt modelId="{0C5EB63C-4348-4A95-974E-28C0CA701723}" type="pres">
      <dgm:prSet presAssocID="{72CBC5C4-F98D-6C4A-A16B-BAC2E9864F3A}" presName="Name64" presStyleLbl="parChTrans1D3" presStyleIdx="1" presStyleCnt="8"/>
      <dgm:spPr/>
    </dgm:pt>
    <dgm:pt modelId="{2A01A556-A185-4213-A2C0-965DB0CDD78B}" type="pres">
      <dgm:prSet presAssocID="{1F2D0D85-6971-9746-A4D6-BB4AEAAAEDEA}" presName="hierRoot2" presStyleCnt="0">
        <dgm:presLayoutVars>
          <dgm:hierBranch val="init"/>
        </dgm:presLayoutVars>
      </dgm:prSet>
      <dgm:spPr/>
    </dgm:pt>
    <dgm:pt modelId="{E6B691D2-0EEE-41FA-9568-CAE01F0B56A2}" type="pres">
      <dgm:prSet presAssocID="{1F2D0D85-6971-9746-A4D6-BB4AEAAAEDEA}" presName="rootComposite" presStyleCnt="0"/>
      <dgm:spPr/>
    </dgm:pt>
    <dgm:pt modelId="{2777517E-0D9F-46D0-8EBD-BE70DFBF502D}" type="pres">
      <dgm:prSet presAssocID="{1F2D0D85-6971-9746-A4D6-BB4AEAAAEDEA}" presName="rootText" presStyleLbl="node3" presStyleIdx="1" presStyleCnt="8">
        <dgm:presLayoutVars>
          <dgm:chPref val="3"/>
        </dgm:presLayoutVars>
      </dgm:prSet>
      <dgm:spPr/>
    </dgm:pt>
    <dgm:pt modelId="{0327BE6B-8D84-40D3-8E60-646D1BBB1D6B}" type="pres">
      <dgm:prSet presAssocID="{1F2D0D85-6971-9746-A4D6-BB4AEAAAEDEA}" presName="rootConnector" presStyleLbl="node3" presStyleIdx="1" presStyleCnt="8"/>
      <dgm:spPr/>
    </dgm:pt>
    <dgm:pt modelId="{3F3E0F42-6EA9-439E-85EE-F6B0E61D2D4E}" type="pres">
      <dgm:prSet presAssocID="{1F2D0D85-6971-9746-A4D6-BB4AEAAAEDEA}" presName="hierChild4" presStyleCnt="0"/>
      <dgm:spPr/>
    </dgm:pt>
    <dgm:pt modelId="{90154AB3-4C38-4928-B055-00985B785B71}" type="pres">
      <dgm:prSet presAssocID="{1F2D0D85-6971-9746-A4D6-BB4AEAAAEDEA}" presName="hierChild5" presStyleCnt="0"/>
      <dgm:spPr/>
    </dgm:pt>
    <dgm:pt modelId="{81755A57-12EE-4DC3-975F-0463FBD0BF73}" type="pres">
      <dgm:prSet presAssocID="{196BB433-BCEC-E14D-809D-7250BF461516}" presName="Name64" presStyleLbl="parChTrans1D3" presStyleIdx="2" presStyleCnt="8"/>
      <dgm:spPr/>
    </dgm:pt>
    <dgm:pt modelId="{345A6582-E71B-4E35-97C3-A6658F9E01CA}" type="pres">
      <dgm:prSet presAssocID="{4C47E444-C2D6-964C-B5BF-8F7D01E4BE80}" presName="hierRoot2" presStyleCnt="0">
        <dgm:presLayoutVars>
          <dgm:hierBranch val="init"/>
        </dgm:presLayoutVars>
      </dgm:prSet>
      <dgm:spPr/>
    </dgm:pt>
    <dgm:pt modelId="{5D83CDB3-C8B1-44F5-AC43-97B3CA49B67F}" type="pres">
      <dgm:prSet presAssocID="{4C47E444-C2D6-964C-B5BF-8F7D01E4BE80}" presName="rootComposite" presStyleCnt="0"/>
      <dgm:spPr/>
    </dgm:pt>
    <dgm:pt modelId="{073B7618-D040-4C20-B36C-CB6185DE8DA3}" type="pres">
      <dgm:prSet presAssocID="{4C47E444-C2D6-964C-B5BF-8F7D01E4BE80}" presName="rootText" presStyleLbl="node3" presStyleIdx="2" presStyleCnt="8">
        <dgm:presLayoutVars>
          <dgm:chPref val="3"/>
        </dgm:presLayoutVars>
      </dgm:prSet>
      <dgm:spPr/>
    </dgm:pt>
    <dgm:pt modelId="{44004C96-830F-43E6-99CA-6DA57F06AABB}" type="pres">
      <dgm:prSet presAssocID="{4C47E444-C2D6-964C-B5BF-8F7D01E4BE80}" presName="rootConnector" presStyleLbl="node3" presStyleIdx="2" presStyleCnt="8"/>
      <dgm:spPr/>
    </dgm:pt>
    <dgm:pt modelId="{B83670B1-C6B1-467D-A63B-D5AC7977B1B9}" type="pres">
      <dgm:prSet presAssocID="{4C47E444-C2D6-964C-B5BF-8F7D01E4BE80}" presName="hierChild4" presStyleCnt="0"/>
      <dgm:spPr/>
    </dgm:pt>
    <dgm:pt modelId="{04942490-5B0F-4582-8516-D3A1F5BC65CD}" type="pres">
      <dgm:prSet presAssocID="{4C47E444-C2D6-964C-B5BF-8F7D01E4BE80}" presName="hierChild5" presStyleCnt="0"/>
      <dgm:spPr/>
    </dgm:pt>
    <dgm:pt modelId="{FFE11B5D-08C8-4924-8CBB-1AC3256AD89B}" type="pres">
      <dgm:prSet presAssocID="{F66D3D7E-5DB6-9B45-B1AE-252F474FF263}" presName="Name64" presStyleLbl="parChTrans1D3" presStyleIdx="3" presStyleCnt="8"/>
      <dgm:spPr/>
    </dgm:pt>
    <dgm:pt modelId="{4B0E50C7-A7B0-4082-B60B-41ABFD881898}" type="pres">
      <dgm:prSet presAssocID="{D740BEAF-D32A-1A42-9D03-DBFF54270607}" presName="hierRoot2" presStyleCnt="0">
        <dgm:presLayoutVars>
          <dgm:hierBranch val="init"/>
        </dgm:presLayoutVars>
      </dgm:prSet>
      <dgm:spPr/>
    </dgm:pt>
    <dgm:pt modelId="{B282D27F-0776-46FB-9096-086080E591FA}" type="pres">
      <dgm:prSet presAssocID="{D740BEAF-D32A-1A42-9D03-DBFF54270607}" presName="rootComposite" presStyleCnt="0"/>
      <dgm:spPr/>
    </dgm:pt>
    <dgm:pt modelId="{7454738E-4155-4946-AFE9-925786982A67}" type="pres">
      <dgm:prSet presAssocID="{D740BEAF-D32A-1A42-9D03-DBFF54270607}" presName="rootText" presStyleLbl="node3" presStyleIdx="3" presStyleCnt="8">
        <dgm:presLayoutVars>
          <dgm:chPref val="3"/>
        </dgm:presLayoutVars>
      </dgm:prSet>
      <dgm:spPr/>
    </dgm:pt>
    <dgm:pt modelId="{68D15103-F02C-42AE-9DFA-D7CFF58F7AF2}" type="pres">
      <dgm:prSet presAssocID="{D740BEAF-D32A-1A42-9D03-DBFF54270607}" presName="rootConnector" presStyleLbl="node3" presStyleIdx="3" presStyleCnt="8"/>
      <dgm:spPr/>
    </dgm:pt>
    <dgm:pt modelId="{72FA0DED-FFE6-463B-93D3-517B23104334}" type="pres">
      <dgm:prSet presAssocID="{D740BEAF-D32A-1A42-9D03-DBFF54270607}" presName="hierChild4" presStyleCnt="0"/>
      <dgm:spPr/>
    </dgm:pt>
    <dgm:pt modelId="{9AE70636-6395-49C7-81D7-9F46A7F4303B}" type="pres">
      <dgm:prSet presAssocID="{D740BEAF-D32A-1A42-9D03-DBFF54270607}" presName="hierChild5" presStyleCnt="0"/>
      <dgm:spPr/>
    </dgm:pt>
    <dgm:pt modelId="{88195439-96C2-4018-B0C5-33BD678CED06}" type="pres">
      <dgm:prSet presAssocID="{7FE435A4-007B-2A45-B115-31D5B426C151}" presName="Name64" presStyleLbl="parChTrans1D3" presStyleIdx="4" presStyleCnt="8"/>
      <dgm:spPr/>
    </dgm:pt>
    <dgm:pt modelId="{1A378BB9-46F7-4D9B-ABCF-747CD2C66959}" type="pres">
      <dgm:prSet presAssocID="{BDA8574A-3F97-E64F-A0F4-C8F39999AE1A}" presName="hierRoot2" presStyleCnt="0">
        <dgm:presLayoutVars>
          <dgm:hierBranch val="init"/>
        </dgm:presLayoutVars>
      </dgm:prSet>
      <dgm:spPr/>
    </dgm:pt>
    <dgm:pt modelId="{854B5765-1F65-47CD-A2B9-61BB9495574F}" type="pres">
      <dgm:prSet presAssocID="{BDA8574A-3F97-E64F-A0F4-C8F39999AE1A}" presName="rootComposite" presStyleCnt="0"/>
      <dgm:spPr/>
    </dgm:pt>
    <dgm:pt modelId="{97222031-6641-4DA4-AFDA-70333A010FA0}" type="pres">
      <dgm:prSet presAssocID="{BDA8574A-3F97-E64F-A0F4-C8F39999AE1A}" presName="rootText" presStyleLbl="node3" presStyleIdx="4" presStyleCnt="8">
        <dgm:presLayoutVars>
          <dgm:chPref val="3"/>
        </dgm:presLayoutVars>
      </dgm:prSet>
      <dgm:spPr/>
    </dgm:pt>
    <dgm:pt modelId="{2F003409-B5B2-47CE-8EC2-9563BA7B8FC6}" type="pres">
      <dgm:prSet presAssocID="{BDA8574A-3F97-E64F-A0F4-C8F39999AE1A}" presName="rootConnector" presStyleLbl="node3" presStyleIdx="4" presStyleCnt="8"/>
      <dgm:spPr/>
    </dgm:pt>
    <dgm:pt modelId="{C9C9C695-0BF0-41EC-B3FF-756E46D22281}" type="pres">
      <dgm:prSet presAssocID="{BDA8574A-3F97-E64F-A0F4-C8F39999AE1A}" presName="hierChild4" presStyleCnt="0"/>
      <dgm:spPr/>
    </dgm:pt>
    <dgm:pt modelId="{C03DA5A9-C44F-4428-AA11-634C5F425C83}" type="pres">
      <dgm:prSet presAssocID="{BDA8574A-3F97-E64F-A0F4-C8F39999AE1A}" presName="hierChild5" presStyleCnt="0"/>
      <dgm:spPr/>
    </dgm:pt>
    <dgm:pt modelId="{93B00BCD-B2D4-47BE-9C4D-65645DFD515F}" type="pres">
      <dgm:prSet presAssocID="{A74D4241-BB9A-4149-A3C7-F52787E55B3A}" presName="hierChild5" presStyleCnt="0"/>
      <dgm:spPr/>
    </dgm:pt>
    <dgm:pt modelId="{4285FEAA-D2C5-4291-8044-36E07A3287E6}" type="pres">
      <dgm:prSet presAssocID="{D1360C3D-D53B-3B42-AE7E-7223F8A948F4}" presName="Name64" presStyleLbl="parChTrans1D2" presStyleIdx="1" presStyleCnt="2"/>
      <dgm:spPr/>
    </dgm:pt>
    <dgm:pt modelId="{C13E453F-10B6-4064-BF76-7D3B96E5CB53}" type="pres">
      <dgm:prSet presAssocID="{602D2D49-A8B3-9945-BA45-E3BB3F7543A1}" presName="hierRoot2" presStyleCnt="0">
        <dgm:presLayoutVars>
          <dgm:hierBranch val="init"/>
        </dgm:presLayoutVars>
      </dgm:prSet>
      <dgm:spPr/>
    </dgm:pt>
    <dgm:pt modelId="{9183328E-3599-4F43-B498-8CFB53C9BA4F}" type="pres">
      <dgm:prSet presAssocID="{602D2D49-A8B3-9945-BA45-E3BB3F7543A1}" presName="rootComposite" presStyleCnt="0"/>
      <dgm:spPr/>
    </dgm:pt>
    <dgm:pt modelId="{C9EF909E-1ADC-4927-B19A-ADB77BC7E41F}" type="pres">
      <dgm:prSet presAssocID="{602D2D49-A8B3-9945-BA45-E3BB3F7543A1}" presName="rootText" presStyleLbl="node2" presStyleIdx="1" presStyleCnt="2">
        <dgm:presLayoutVars>
          <dgm:chPref val="3"/>
        </dgm:presLayoutVars>
      </dgm:prSet>
      <dgm:spPr/>
    </dgm:pt>
    <dgm:pt modelId="{0FE56063-5454-4C34-9639-BC3F234EBEDB}" type="pres">
      <dgm:prSet presAssocID="{602D2D49-A8B3-9945-BA45-E3BB3F7543A1}" presName="rootConnector" presStyleLbl="node2" presStyleIdx="1" presStyleCnt="2"/>
      <dgm:spPr/>
    </dgm:pt>
    <dgm:pt modelId="{59087C00-C37D-457F-B346-AE4724DB9F0A}" type="pres">
      <dgm:prSet presAssocID="{602D2D49-A8B3-9945-BA45-E3BB3F7543A1}" presName="hierChild4" presStyleCnt="0"/>
      <dgm:spPr/>
    </dgm:pt>
    <dgm:pt modelId="{0A9B38D2-3957-4136-AF53-53727939D7FE}" type="pres">
      <dgm:prSet presAssocID="{42EEA8B7-0FA9-FB4B-BD95-F11B17BCB4CC}" presName="Name64" presStyleLbl="parChTrans1D3" presStyleIdx="5" presStyleCnt="8"/>
      <dgm:spPr/>
    </dgm:pt>
    <dgm:pt modelId="{E7771C05-1AC6-4273-95E8-F23993785A35}" type="pres">
      <dgm:prSet presAssocID="{F8B2839D-EDE5-1F4D-91BD-1BF047706DD7}" presName="hierRoot2" presStyleCnt="0">
        <dgm:presLayoutVars>
          <dgm:hierBranch val="init"/>
        </dgm:presLayoutVars>
      </dgm:prSet>
      <dgm:spPr/>
    </dgm:pt>
    <dgm:pt modelId="{74266BA7-9889-4EE7-ABD8-AEC178F07F64}" type="pres">
      <dgm:prSet presAssocID="{F8B2839D-EDE5-1F4D-91BD-1BF047706DD7}" presName="rootComposite" presStyleCnt="0"/>
      <dgm:spPr/>
    </dgm:pt>
    <dgm:pt modelId="{6A7A64B6-6506-4F4A-AF88-2369B4460710}" type="pres">
      <dgm:prSet presAssocID="{F8B2839D-EDE5-1F4D-91BD-1BF047706DD7}" presName="rootText" presStyleLbl="node3" presStyleIdx="5" presStyleCnt="8">
        <dgm:presLayoutVars>
          <dgm:chPref val="3"/>
        </dgm:presLayoutVars>
      </dgm:prSet>
      <dgm:spPr/>
    </dgm:pt>
    <dgm:pt modelId="{92AC8354-3CB0-4266-962F-19FC26428B0E}" type="pres">
      <dgm:prSet presAssocID="{F8B2839D-EDE5-1F4D-91BD-1BF047706DD7}" presName="rootConnector" presStyleLbl="node3" presStyleIdx="5" presStyleCnt="8"/>
      <dgm:spPr/>
    </dgm:pt>
    <dgm:pt modelId="{96B0FC1A-596B-43D7-B061-85FE58DE39BD}" type="pres">
      <dgm:prSet presAssocID="{F8B2839D-EDE5-1F4D-91BD-1BF047706DD7}" presName="hierChild4" presStyleCnt="0"/>
      <dgm:spPr/>
    </dgm:pt>
    <dgm:pt modelId="{D8448D1E-1F08-450C-A272-2CFE370B0613}" type="pres">
      <dgm:prSet presAssocID="{F8B2839D-EDE5-1F4D-91BD-1BF047706DD7}" presName="hierChild5" presStyleCnt="0"/>
      <dgm:spPr/>
    </dgm:pt>
    <dgm:pt modelId="{81B1F5D6-B541-4C4E-9938-E454E28B058C}" type="pres">
      <dgm:prSet presAssocID="{B60D8F0E-7DDF-DE46-BEB6-97988F505DD8}" presName="Name64" presStyleLbl="parChTrans1D3" presStyleIdx="6" presStyleCnt="8"/>
      <dgm:spPr/>
    </dgm:pt>
    <dgm:pt modelId="{25FC233B-CAF5-4B91-94D4-FC2AA367B259}" type="pres">
      <dgm:prSet presAssocID="{4DE30B55-1B07-4E47-9448-2A1F2C34D00B}" presName="hierRoot2" presStyleCnt="0">
        <dgm:presLayoutVars>
          <dgm:hierBranch val="init"/>
        </dgm:presLayoutVars>
      </dgm:prSet>
      <dgm:spPr/>
    </dgm:pt>
    <dgm:pt modelId="{47533520-7645-426B-9B27-B705E12476A4}" type="pres">
      <dgm:prSet presAssocID="{4DE30B55-1B07-4E47-9448-2A1F2C34D00B}" presName="rootComposite" presStyleCnt="0"/>
      <dgm:spPr/>
    </dgm:pt>
    <dgm:pt modelId="{8ED380F0-7666-44EA-9A8C-8ACCF3CBD884}" type="pres">
      <dgm:prSet presAssocID="{4DE30B55-1B07-4E47-9448-2A1F2C34D00B}" presName="rootText" presStyleLbl="node3" presStyleIdx="6" presStyleCnt="8">
        <dgm:presLayoutVars>
          <dgm:chPref val="3"/>
        </dgm:presLayoutVars>
      </dgm:prSet>
      <dgm:spPr/>
    </dgm:pt>
    <dgm:pt modelId="{6944072B-B67D-472B-80C3-1A4C3A323646}" type="pres">
      <dgm:prSet presAssocID="{4DE30B55-1B07-4E47-9448-2A1F2C34D00B}" presName="rootConnector" presStyleLbl="node3" presStyleIdx="6" presStyleCnt="8"/>
      <dgm:spPr/>
    </dgm:pt>
    <dgm:pt modelId="{1B3A8E44-A020-4352-B0DD-9E8DE66145D5}" type="pres">
      <dgm:prSet presAssocID="{4DE30B55-1B07-4E47-9448-2A1F2C34D00B}" presName="hierChild4" presStyleCnt="0"/>
      <dgm:spPr/>
    </dgm:pt>
    <dgm:pt modelId="{3F98CE37-DB74-4F59-A18E-20777A445901}" type="pres">
      <dgm:prSet presAssocID="{4DE30B55-1B07-4E47-9448-2A1F2C34D00B}" presName="hierChild5" presStyleCnt="0"/>
      <dgm:spPr/>
    </dgm:pt>
    <dgm:pt modelId="{919B53AA-A262-46CD-A47A-4A488DAF29BD}" type="pres">
      <dgm:prSet presAssocID="{E7D44211-C31D-9D40-B197-9C74BC7FED74}" presName="Name64" presStyleLbl="parChTrans1D3" presStyleIdx="7" presStyleCnt="8"/>
      <dgm:spPr/>
    </dgm:pt>
    <dgm:pt modelId="{D4D5CD40-CD83-4743-807C-0AE01E261847}" type="pres">
      <dgm:prSet presAssocID="{D157F8A2-7CA2-A34D-AC55-AC98409901BA}" presName="hierRoot2" presStyleCnt="0">
        <dgm:presLayoutVars>
          <dgm:hierBranch val="init"/>
        </dgm:presLayoutVars>
      </dgm:prSet>
      <dgm:spPr/>
    </dgm:pt>
    <dgm:pt modelId="{0E1FF7DF-0921-4C01-886A-42D9F8E261DD}" type="pres">
      <dgm:prSet presAssocID="{D157F8A2-7CA2-A34D-AC55-AC98409901BA}" presName="rootComposite" presStyleCnt="0"/>
      <dgm:spPr/>
    </dgm:pt>
    <dgm:pt modelId="{C6389EC6-F7BA-4920-A1FA-942FA6A4DB0B}" type="pres">
      <dgm:prSet presAssocID="{D157F8A2-7CA2-A34D-AC55-AC98409901BA}" presName="rootText" presStyleLbl="node3" presStyleIdx="7" presStyleCnt="8">
        <dgm:presLayoutVars>
          <dgm:chPref val="3"/>
        </dgm:presLayoutVars>
      </dgm:prSet>
      <dgm:spPr/>
    </dgm:pt>
    <dgm:pt modelId="{73902641-7F62-4145-9E4B-6041D12E9CE9}" type="pres">
      <dgm:prSet presAssocID="{D157F8A2-7CA2-A34D-AC55-AC98409901BA}" presName="rootConnector" presStyleLbl="node3" presStyleIdx="7" presStyleCnt="8"/>
      <dgm:spPr/>
    </dgm:pt>
    <dgm:pt modelId="{98AE44CE-1621-4A60-973F-FE4EFD09016E}" type="pres">
      <dgm:prSet presAssocID="{D157F8A2-7CA2-A34D-AC55-AC98409901BA}" presName="hierChild4" presStyleCnt="0"/>
      <dgm:spPr/>
    </dgm:pt>
    <dgm:pt modelId="{0078216D-C015-4BC4-BC95-569FEC31A6B5}" type="pres">
      <dgm:prSet presAssocID="{D157F8A2-7CA2-A34D-AC55-AC98409901BA}" presName="hierChild5" presStyleCnt="0"/>
      <dgm:spPr/>
    </dgm:pt>
    <dgm:pt modelId="{577C4903-D3BF-45A4-84DC-A624F8BDA508}" type="pres">
      <dgm:prSet presAssocID="{602D2D49-A8B3-9945-BA45-E3BB3F7543A1}" presName="hierChild5" presStyleCnt="0"/>
      <dgm:spPr/>
    </dgm:pt>
    <dgm:pt modelId="{27F00074-FBD1-47D5-AE80-7383DCEC6B66}" type="pres">
      <dgm:prSet presAssocID="{C923746E-D41B-9948-8492-1EB334957E60}" presName="hierChild3" presStyleCnt="0"/>
      <dgm:spPr/>
    </dgm:pt>
    <dgm:pt modelId="{C4F5F5E5-E375-4E3D-87E9-41BF3E621BE1}" type="pres">
      <dgm:prSet presAssocID="{C3623F94-3807-4840-8FA3-36A13CDE1716}" presName="hierRoot1" presStyleCnt="0">
        <dgm:presLayoutVars>
          <dgm:hierBranch val="init"/>
        </dgm:presLayoutVars>
      </dgm:prSet>
      <dgm:spPr/>
    </dgm:pt>
    <dgm:pt modelId="{84501441-3DA4-4138-9755-26A80218682C}" type="pres">
      <dgm:prSet presAssocID="{C3623F94-3807-4840-8FA3-36A13CDE1716}" presName="rootComposite1" presStyleCnt="0"/>
      <dgm:spPr/>
    </dgm:pt>
    <dgm:pt modelId="{A6A9E7B7-E287-41B2-9390-F35F29E882F5}" type="pres">
      <dgm:prSet presAssocID="{C3623F94-3807-4840-8FA3-36A13CDE1716}" presName="rootText1" presStyleLbl="node0" presStyleIdx="4" presStyleCnt="5">
        <dgm:presLayoutVars>
          <dgm:chPref val="3"/>
        </dgm:presLayoutVars>
      </dgm:prSet>
      <dgm:spPr/>
    </dgm:pt>
    <dgm:pt modelId="{605AD7B3-315F-4EF3-B956-9CEAA0C47FCB}" type="pres">
      <dgm:prSet presAssocID="{C3623F94-3807-4840-8FA3-36A13CDE1716}" presName="rootConnector1" presStyleLbl="node1" presStyleIdx="0" presStyleCnt="0"/>
      <dgm:spPr/>
    </dgm:pt>
    <dgm:pt modelId="{6DC0DF78-6438-4DF7-851F-A114E22F289A}" type="pres">
      <dgm:prSet presAssocID="{C3623F94-3807-4840-8FA3-36A13CDE1716}" presName="hierChild2" presStyleCnt="0"/>
      <dgm:spPr/>
    </dgm:pt>
    <dgm:pt modelId="{60BE6687-E20F-423E-BBE8-68DFC4E9280A}" type="pres">
      <dgm:prSet presAssocID="{C3623F94-3807-4840-8FA3-36A13CDE1716}" presName="hierChild3" presStyleCnt="0"/>
      <dgm:spPr/>
    </dgm:pt>
  </dgm:ptLst>
  <dgm:cxnLst>
    <dgm:cxn modelId="{B7453201-7BA8-4818-B19E-6D4D91B0EA19}" type="presOf" srcId="{A74D4241-BB9A-4149-A3C7-F52787E55B3A}" destId="{C568542C-A97D-402F-A484-D54C421926B2}" srcOrd="1" destOrd="0" presId="urn:microsoft.com/office/officeart/2009/3/layout/HorizontalOrganizationChart"/>
    <dgm:cxn modelId="{568EED02-841C-49FA-AFE0-23A07E4EC988}" type="presOf" srcId="{D740BEAF-D32A-1A42-9D03-DBFF54270607}" destId="{7454738E-4155-4946-AFE9-925786982A67}" srcOrd="0" destOrd="0" presId="urn:microsoft.com/office/officeart/2009/3/layout/HorizontalOrganizationChart"/>
    <dgm:cxn modelId="{7F11E607-9783-4872-AEC5-894D40A0DF52}" type="presOf" srcId="{602D2D49-A8B3-9945-BA45-E3BB3F7543A1}" destId="{0FE56063-5454-4C34-9639-BC3F234EBEDB}" srcOrd="1" destOrd="0" presId="urn:microsoft.com/office/officeart/2009/3/layout/HorizontalOrganizationChart"/>
    <dgm:cxn modelId="{59D2A20B-F44B-5447-B8FB-1C47E98AE419}" srcId="{602D2D49-A8B3-9945-BA45-E3BB3F7543A1}" destId="{F8B2839D-EDE5-1F4D-91BD-1BF047706DD7}" srcOrd="0" destOrd="0" parTransId="{42EEA8B7-0FA9-FB4B-BD95-F11B17BCB4CC}" sibTransId="{D411E886-748F-DF44-A304-B780C23638B2}"/>
    <dgm:cxn modelId="{9088800C-FF31-40DB-9B0B-D3A396207BE2}" type="presOf" srcId="{42EEA8B7-0FA9-FB4B-BD95-F11B17BCB4CC}" destId="{0A9B38D2-3957-4136-AF53-53727939D7FE}" srcOrd="0" destOrd="0" presId="urn:microsoft.com/office/officeart/2009/3/layout/HorizontalOrganizationChart"/>
    <dgm:cxn modelId="{FC929918-C6B9-4E69-9F4B-F7AB596FE605}" type="presOf" srcId="{BDA8574A-3F97-E64F-A0F4-C8F39999AE1A}" destId="{97222031-6641-4DA4-AFDA-70333A010FA0}" srcOrd="0" destOrd="0" presId="urn:microsoft.com/office/officeart/2009/3/layout/HorizontalOrganizationChart"/>
    <dgm:cxn modelId="{502FB61B-DB38-45C7-BA88-4A17F0EC8347}" type="presOf" srcId="{7F8D2EB3-37EE-6747-8B4C-3D537E49DD54}" destId="{ED978B82-B9E7-4C4D-9D98-EB262D53674F}" srcOrd="0" destOrd="0" presId="urn:microsoft.com/office/officeart/2009/3/layout/HorizontalOrganizationChart"/>
    <dgm:cxn modelId="{D8C1241C-599D-4613-9856-1AD62A1EA407}" type="presOf" srcId="{D157F8A2-7CA2-A34D-AC55-AC98409901BA}" destId="{73902641-7F62-4145-9E4B-6041D12E9CE9}" srcOrd="1" destOrd="0" presId="urn:microsoft.com/office/officeart/2009/3/layout/HorizontalOrganizationChart"/>
    <dgm:cxn modelId="{1C8D971F-B791-4F58-A1B9-741E9CF39D4C}" type="presOf" srcId="{BDA8574A-3F97-E64F-A0F4-C8F39999AE1A}" destId="{2F003409-B5B2-47CE-8EC2-9563BA7B8FC6}" srcOrd="1" destOrd="0" presId="urn:microsoft.com/office/officeart/2009/3/layout/HorizontalOrganizationChart"/>
    <dgm:cxn modelId="{3E7FBC33-CBD9-204D-A807-17E5D2E18783}" srcId="{A74D4241-BB9A-4149-A3C7-F52787E55B3A}" destId="{1F2D0D85-6971-9746-A4D6-BB4AEAAAEDEA}" srcOrd="1" destOrd="0" parTransId="{72CBC5C4-F98D-6C4A-A16B-BAC2E9864F3A}" sibTransId="{61905C8C-25A7-E04A-90CF-7A987B3F8D45}"/>
    <dgm:cxn modelId="{1D243C36-C2EE-45AE-B21A-FBE662071724}" type="presOf" srcId="{C3623F94-3807-4840-8FA3-36A13CDE1716}" destId="{605AD7B3-315F-4EF3-B956-9CEAA0C47FCB}" srcOrd="1" destOrd="0" presId="urn:microsoft.com/office/officeart/2009/3/layout/HorizontalOrganizationChart"/>
    <dgm:cxn modelId="{DC849C40-0D5C-C74C-9DCC-3B22E64B5652}" srcId="{A74D4241-BB9A-4149-A3C7-F52787E55B3A}" destId="{BDA8574A-3F97-E64F-A0F4-C8F39999AE1A}" srcOrd="4" destOrd="0" parTransId="{7FE435A4-007B-2A45-B115-31D5B426C151}" sibTransId="{C9DF5672-C7D4-AD43-8C41-6651CF001CFA}"/>
    <dgm:cxn modelId="{3A18F75B-DF81-1B46-B540-5B8B5A8FCBC0}" srcId="{602D2D49-A8B3-9945-BA45-E3BB3F7543A1}" destId="{D157F8A2-7CA2-A34D-AC55-AC98409901BA}" srcOrd="2" destOrd="0" parTransId="{E7D44211-C31D-9D40-B197-9C74BC7FED74}" sibTransId="{AAC6EEBB-638A-B34F-AFB0-CD45F6DAD8AD}"/>
    <dgm:cxn modelId="{BC496660-F40F-5545-9A93-325E301B45F6}" srcId="{C923746E-D41B-9948-8492-1EB334957E60}" destId="{A74D4241-BB9A-4149-A3C7-F52787E55B3A}" srcOrd="0" destOrd="0" parTransId="{44BC3EEC-E3A9-C94B-B459-76D423C661C8}" sibTransId="{422B7049-953B-A443-A0A7-90D7F93B1C32}"/>
    <dgm:cxn modelId="{7309D842-94CD-4717-AB9C-651E60FD64A1}" type="presOf" srcId="{003151DA-DBCB-6847-8F9C-22BC5DB38B0F}" destId="{4106B1FE-302A-4610-A3A7-BD7757AE08AF}" srcOrd="0" destOrd="0" presId="urn:microsoft.com/office/officeart/2009/3/layout/HorizontalOrganizationChart"/>
    <dgm:cxn modelId="{7B277464-017C-4692-8349-1FDD26F54AFA}" type="presOf" srcId="{1F2D0D85-6971-9746-A4D6-BB4AEAAAEDEA}" destId="{2777517E-0D9F-46D0-8EBD-BE70DFBF502D}" srcOrd="0" destOrd="0" presId="urn:microsoft.com/office/officeart/2009/3/layout/HorizontalOrganizationChart"/>
    <dgm:cxn modelId="{C31CC74A-8B03-4ADD-8B92-BF3C7B7199A6}" type="presOf" srcId="{72CBC5C4-F98D-6C4A-A16B-BAC2E9864F3A}" destId="{0C5EB63C-4348-4A95-974E-28C0CA701723}" srcOrd="0" destOrd="0" presId="urn:microsoft.com/office/officeart/2009/3/layout/HorizontalOrganizationChart"/>
    <dgm:cxn modelId="{FD4DE46D-CE22-4236-B7C1-5FDFDBA39A5B}" type="presOf" srcId="{F8B2839D-EDE5-1F4D-91BD-1BF047706DD7}" destId="{92AC8354-3CB0-4266-962F-19FC26428B0E}" srcOrd="1" destOrd="0" presId="urn:microsoft.com/office/officeart/2009/3/layout/HorizontalOrganizationChart"/>
    <dgm:cxn modelId="{84B94070-7B91-4408-9068-B52017DB4B70}" type="presOf" srcId="{D157F8A2-7CA2-A34D-AC55-AC98409901BA}" destId="{C6389EC6-F7BA-4920-A1FA-942FA6A4DB0B}" srcOrd="0" destOrd="0" presId="urn:microsoft.com/office/officeart/2009/3/layout/HorizontalOrganizationChart"/>
    <dgm:cxn modelId="{34FAFC52-3FD3-4326-82D0-102DCF95D72E}" type="presOf" srcId="{4DE30B55-1B07-4E47-9448-2A1F2C34D00B}" destId="{6944072B-B67D-472B-80C3-1A4C3A323646}" srcOrd="1" destOrd="0" presId="urn:microsoft.com/office/officeart/2009/3/layout/HorizontalOrganizationChart"/>
    <dgm:cxn modelId="{17A51176-E865-0442-94A3-189813D6980C}" srcId="{C923746E-D41B-9948-8492-1EB334957E60}" destId="{602D2D49-A8B3-9945-BA45-E3BB3F7543A1}" srcOrd="1" destOrd="0" parTransId="{D1360C3D-D53B-3B42-AE7E-7223F8A948F4}" sibTransId="{EAA35D52-4AD8-7441-9158-DFBA53FCD78A}"/>
    <dgm:cxn modelId="{C4AD3077-BF60-4081-B8E9-7C4C0AFBBF1A}" type="presOf" srcId="{4DE30B55-1B07-4E47-9448-2A1F2C34D00B}" destId="{8ED380F0-7666-44EA-9A8C-8ACCF3CBD884}" srcOrd="0" destOrd="0" presId="urn:microsoft.com/office/officeart/2009/3/layout/HorizontalOrganizationChart"/>
    <dgm:cxn modelId="{E4E00578-EB3D-474B-BA93-C9E04CA48F21}" type="presOf" srcId="{602D2D49-A8B3-9945-BA45-E3BB3F7543A1}" destId="{C9EF909E-1ADC-4927-B19A-ADB77BC7E41F}" srcOrd="0" destOrd="0" presId="urn:microsoft.com/office/officeart/2009/3/layout/HorizontalOrganizationChart"/>
    <dgm:cxn modelId="{613B807D-CD13-43C2-B9A9-A0C517B14EFB}" type="presOf" srcId="{F8B2839D-EDE5-1F4D-91BD-1BF047706DD7}" destId="{6A7A64B6-6506-4F4A-AF88-2369B4460710}" srcOrd="0" destOrd="0" presId="urn:microsoft.com/office/officeart/2009/3/layout/HorizontalOrganizationChart"/>
    <dgm:cxn modelId="{F73F817F-E312-4C64-A633-1E3C1C08AC61}" type="presOf" srcId="{7F8D2EB3-37EE-6747-8B4C-3D537E49DD54}" destId="{933B6BF3-DC9A-405B-BED4-5BF75168AD8B}" srcOrd="1" destOrd="0" presId="urn:microsoft.com/office/officeart/2009/3/layout/HorizontalOrganizationChart"/>
    <dgm:cxn modelId="{E2D81A80-E698-44F0-B4E9-25944006B400}" type="presOf" srcId="{4C47E444-C2D6-964C-B5BF-8F7D01E4BE80}" destId="{44004C96-830F-43E6-99CA-6DA57F06AABB}" srcOrd="1" destOrd="0" presId="urn:microsoft.com/office/officeart/2009/3/layout/HorizontalOrganizationChart"/>
    <dgm:cxn modelId="{F33F0781-319F-4ACB-9E81-C2929D72ECB8}" type="presOf" srcId="{1F2D0D85-6971-9746-A4D6-BB4AEAAAEDEA}" destId="{0327BE6B-8D84-40D3-8E60-646D1BBB1D6B}" srcOrd="1" destOrd="0" presId="urn:microsoft.com/office/officeart/2009/3/layout/HorizontalOrganizationChart"/>
    <dgm:cxn modelId="{C9523087-DDCF-8940-9F03-36A1ACF90A5E}" srcId="{003151DA-DBCB-6847-8F9C-22BC5DB38B0F}" destId="{E6704283-F547-F14C-A168-48FEC119118A}" srcOrd="2" destOrd="0" parTransId="{1FC7C9E1-552E-9F4E-8F19-32F2439D2255}" sibTransId="{84DBD3BC-C40F-134D-B518-D8432B5B582F}"/>
    <dgm:cxn modelId="{F8A98E87-DA86-4496-88DE-ADBE8115F9AB}" type="presOf" srcId="{C923746E-D41B-9948-8492-1EB334957E60}" destId="{9088AF2E-017C-4513-9B8C-FBA2C75BFD52}" srcOrd="0" destOrd="0" presId="urn:microsoft.com/office/officeart/2009/3/layout/HorizontalOrganizationChart"/>
    <dgm:cxn modelId="{0F5E9C8B-3E8E-4A34-BD2E-2DDF523214C0}" type="presOf" srcId="{D1360C3D-D53B-3B42-AE7E-7223F8A948F4}" destId="{4285FEAA-D2C5-4291-8044-36E07A3287E6}" srcOrd="0" destOrd="0" presId="urn:microsoft.com/office/officeart/2009/3/layout/HorizontalOrganizationChart"/>
    <dgm:cxn modelId="{9D76FD8E-68B2-F244-8AC5-ED50CBE5BDB1}" srcId="{602D2D49-A8B3-9945-BA45-E3BB3F7543A1}" destId="{4DE30B55-1B07-4E47-9448-2A1F2C34D00B}" srcOrd="1" destOrd="0" parTransId="{B60D8F0E-7DDF-DE46-BEB6-97988F505DD8}" sibTransId="{75DD324F-8FF5-CE4C-9860-8A8C01A4A741}"/>
    <dgm:cxn modelId="{E4DBFA95-3757-4CF7-A4BE-AE44F21AAEA2}" type="presOf" srcId="{A74D4241-BB9A-4149-A3C7-F52787E55B3A}" destId="{A0B73510-0374-48B5-883C-A85511590EA6}" srcOrd="0" destOrd="0" presId="urn:microsoft.com/office/officeart/2009/3/layout/HorizontalOrganizationChart"/>
    <dgm:cxn modelId="{0694A696-F70D-334C-ABEE-C4EA54C6B5CF}" srcId="{A74D4241-BB9A-4149-A3C7-F52787E55B3A}" destId="{4C47E444-C2D6-964C-B5BF-8F7D01E4BE80}" srcOrd="2" destOrd="0" parTransId="{196BB433-BCEC-E14D-809D-7250BF461516}" sibTransId="{0AFCD7A7-810E-504E-B528-F1ABD9D641A9}"/>
    <dgm:cxn modelId="{868111A0-4A10-4A40-AFE3-DFE1C185263E}" type="presOf" srcId="{F66D3D7E-5DB6-9B45-B1AE-252F474FF263}" destId="{FFE11B5D-08C8-4924-8CBB-1AC3256AD89B}" srcOrd="0" destOrd="0" presId="urn:microsoft.com/office/officeart/2009/3/layout/HorizontalOrganizationChart"/>
    <dgm:cxn modelId="{C3EC93A0-BA06-4C9A-977B-178C001D1779}" type="presOf" srcId="{D740BEAF-D32A-1A42-9D03-DBFF54270607}" destId="{68D15103-F02C-42AE-9DFA-D7CFF58F7AF2}" srcOrd="1" destOrd="0" presId="urn:microsoft.com/office/officeart/2009/3/layout/HorizontalOrganizationChart"/>
    <dgm:cxn modelId="{3A092AA3-7C68-C54C-92F2-E0B7305676C6}" srcId="{003151DA-DBCB-6847-8F9C-22BC5DB38B0F}" destId="{0177F48C-FA26-1248-99E7-74D4581FFC51}" srcOrd="0" destOrd="0" parTransId="{0469F768-5C79-2D4F-AC47-D3057094831B}" sibTransId="{184248FE-55C6-2445-8B53-7D92A90C5149}"/>
    <dgm:cxn modelId="{31437CA3-B3E0-4971-9B74-665309814422}" type="presOf" srcId="{0177F48C-FA26-1248-99E7-74D4581FFC51}" destId="{C44339E3-DDEF-46B6-8681-8434D5BE1BD2}" srcOrd="1" destOrd="0" presId="urn:microsoft.com/office/officeart/2009/3/layout/HorizontalOrganizationChart"/>
    <dgm:cxn modelId="{2B1BE7A9-9E4B-43D8-9D4B-3CF5D8AC0035}" type="presOf" srcId="{0177F48C-FA26-1248-99E7-74D4581FFC51}" destId="{87417CA9-05B4-4D71-B21A-42C8576A20A0}" srcOrd="0" destOrd="0" presId="urn:microsoft.com/office/officeart/2009/3/layout/HorizontalOrganizationChart"/>
    <dgm:cxn modelId="{40235FAD-6438-4465-82C4-8B446CF859BD}" type="presOf" srcId="{7FE435A4-007B-2A45-B115-31D5B426C151}" destId="{88195439-96C2-4018-B0C5-33BD678CED06}" srcOrd="0" destOrd="0" presId="urn:microsoft.com/office/officeart/2009/3/layout/HorizontalOrganizationChart"/>
    <dgm:cxn modelId="{9B9E54AD-FDAB-4982-AAC9-AF00146C2E75}" type="presOf" srcId="{E6704283-F547-F14C-A168-48FEC119118A}" destId="{78F07F17-613F-4B3A-B155-29871383F6AB}" srcOrd="0" destOrd="0" presId="urn:microsoft.com/office/officeart/2009/3/layout/HorizontalOrganizationChart"/>
    <dgm:cxn modelId="{7CDB87B1-54C4-49C1-9B8E-6FC74F29ACEA}" type="presOf" srcId="{5A61DAF3-B7E0-AF49-BF0F-8D53B60A8C61}" destId="{46F4A739-BAD1-4D9D-9925-6D898F93A4B6}" srcOrd="1" destOrd="0" presId="urn:microsoft.com/office/officeart/2009/3/layout/HorizontalOrganizationChart"/>
    <dgm:cxn modelId="{153416BC-1881-412A-BCD4-69A822DF9493}" type="presOf" srcId="{C923746E-D41B-9948-8492-1EB334957E60}" destId="{E4F647FB-53BB-495B-9F05-28BEB00ED6F0}" srcOrd="1" destOrd="0" presId="urn:microsoft.com/office/officeart/2009/3/layout/HorizontalOrganizationChart"/>
    <dgm:cxn modelId="{9A421EBD-4709-5444-8604-5E38BCB23202}" srcId="{A74D4241-BB9A-4149-A3C7-F52787E55B3A}" destId="{D740BEAF-D32A-1A42-9D03-DBFF54270607}" srcOrd="3" destOrd="0" parTransId="{F66D3D7E-5DB6-9B45-B1AE-252F474FF263}" sibTransId="{DB362AA1-07F1-E54F-8E9C-868D16FB76D1}"/>
    <dgm:cxn modelId="{119E54C0-5874-4626-B7CA-68B7AC1C57B2}" type="presOf" srcId="{4C47E444-C2D6-964C-B5BF-8F7D01E4BE80}" destId="{073B7618-D040-4C20-B36C-CB6185DE8DA3}" srcOrd="0" destOrd="0" presId="urn:microsoft.com/office/officeart/2009/3/layout/HorizontalOrganizationChart"/>
    <dgm:cxn modelId="{2106F8C6-9E59-4057-BB75-EBADD0492800}" type="presOf" srcId="{5A61DAF3-B7E0-AF49-BF0F-8D53B60A8C61}" destId="{41E30976-D27B-4541-B354-98BE05A01A2D}" srcOrd="0" destOrd="0" presId="urn:microsoft.com/office/officeart/2009/3/layout/HorizontalOrganizationChart"/>
    <dgm:cxn modelId="{1A91FFCE-6F91-4EA4-B4B7-95F3B5D2105E}" type="presOf" srcId="{E7D44211-C31D-9D40-B197-9C74BC7FED74}" destId="{919B53AA-A262-46CD-A47A-4A488DAF29BD}" srcOrd="0" destOrd="0" presId="urn:microsoft.com/office/officeart/2009/3/layout/HorizontalOrganizationChart"/>
    <dgm:cxn modelId="{DD9A20D4-890B-417F-86E0-E1BA1537CEBF}" type="presOf" srcId="{FB2D97AC-AB38-A34F-8391-944025C05233}" destId="{466D690D-3367-4302-8A65-DB8DBFB0B967}" srcOrd="0" destOrd="0" presId="urn:microsoft.com/office/officeart/2009/3/layout/HorizontalOrganizationChart"/>
    <dgm:cxn modelId="{CCBA85E0-77DB-5543-9B25-A3FE23ABE5F8}" srcId="{003151DA-DBCB-6847-8F9C-22BC5DB38B0F}" destId="{C3623F94-3807-4840-8FA3-36A13CDE1716}" srcOrd="4" destOrd="0" parTransId="{6E84C28F-504A-9341-970F-A23FAF80CB8E}" sibTransId="{A1F50368-B7DE-0A4C-9CE2-6AF516752229}"/>
    <dgm:cxn modelId="{D5C85EE8-3322-426D-ACC6-102ABBE46182}" type="presOf" srcId="{B60D8F0E-7DDF-DE46-BEB6-97988F505DD8}" destId="{81B1F5D6-B541-4C4E-9938-E454E28B058C}" srcOrd="0" destOrd="0" presId="urn:microsoft.com/office/officeart/2009/3/layout/HorizontalOrganizationChart"/>
    <dgm:cxn modelId="{7C7F1FED-9BA7-E94C-A7B0-116FB45E2D04}" srcId="{003151DA-DBCB-6847-8F9C-22BC5DB38B0F}" destId="{7F8D2EB3-37EE-6747-8B4C-3D537E49DD54}" srcOrd="1" destOrd="0" parTransId="{F23404F0-AFDC-A94D-81E2-5DA42D30E0BE}" sibTransId="{39170455-42D3-A148-A134-09C33F5473B0}"/>
    <dgm:cxn modelId="{0DBB6BED-6616-470E-95EB-BBD3950ADB54}" type="presOf" srcId="{C3623F94-3807-4840-8FA3-36A13CDE1716}" destId="{A6A9E7B7-E287-41B2-9390-F35F29E882F5}" srcOrd="0" destOrd="0" presId="urn:microsoft.com/office/officeart/2009/3/layout/HorizontalOrganizationChart"/>
    <dgm:cxn modelId="{172142EF-8176-1642-B736-D20785C9B5DD}" srcId="{003151DA-DBCB-6847-8F9C-22BC5DB38B0F}" destId="{C923746E-D41B-9948-8492-1EB334957E60}" srcOrd="3" destOrd="0" parTransId="{A69E61FD-FEF9-904E-8ACC-51F9C1F397DB}" sibTransId="{11121AA8-4B18-684E-9839-3AA95BF87D75}"/>
    <dgm:cxn modelId="{293F56EF-9DB9-4A57-BEE1-A596AAA9927A}" type="presOf" srcId="{44BC3EEC-E3A9-C94B-B459-76D423C661C8}" destId="{5ADC2AF6-525C-42D5-8A1F-32F635E9F500}" srcOrd="0" destOrd="0" presId="urn:microsoft.com/office/officeart/2009/3/layout/HorizontalOrganizationChart"/>
    <dgm:cxn modelId="{0E72FBF0-9986-4C0D-916D-B3E768B9CC14}" type="presOf" srcId="{196BB433-BCEC-E14D-809D-7250BF461516}" destId="{81755A57-12EE-4DC3-975F-0463FBD0BF73}" srcOrd="0" destOrd="0" presId="urn:microsoft.com/office/officeart/2009/3/layout/HorizontalOrganizationChart"/>
    <dgm:cxn modelId="{070D81F1-150C-4D86-B95A-87B9437DA01C}" type="presOf" srcId="{E6704283-F547-F14C-A168-48FEC119118A}" destId="{30872BDB-6850-4B05-96D7-2FCEE736D454}" srcOrd="1" destOrd="0" presId="urn:microsoft.com/office/officeart/2009/3/layout/HorizontalOrganizationChart"/>
    <dgm:cxn modelId="{0087D2F1-E6BC-9644-991E-6052C6C6F336}" srcId="{A74D4241-BB9A-4149-A3C7-F52787E55B3A}" destId="{5A61DAF3-B7E0-AF49-BF0F-8D53B60A8C61}" srcOrd="0" destOrd="0" parTransId="{FB2D97AC-AB38-A34F-8391-944025C05233}" sibTransId="{8F726014-CFC0-3346-9BFF-79540EEA8C9F}"/>
    <dgm:cxn modelId="{D60FDF11-C40D-4B0A-BE4B-D4E897C0A4F8}" type="presParOf" srcId="{4106B1FE-302A-4610-A3A7-BD7757AE08AF}" destId="{9C257307-52CD-4B66-B6EF-E3BEF78A04EC}" srcOrd="0" destOrd="0" presId="urn:microsoft.com/office/officeart/2009/3/layout/HorizontalOrganizationChart"/>
    <dgm:cxn modelId="{42180726-8E44-4A05-9A48-41E8EE645CA3}" type="presParOf" srcId="{9C257307-52CD-4B66-B6EF-E3BEF78A04EC}" destId="{149891F8-B93D-40FB-9AB2-B593CF95D096}" srcOrd="0" destOrd="0" presId="urn:microsoft.com/office/officeart/2009/3/layout/HorizontalOrganizationChart"/>
    <dgm:cxn modelId="{9FDE1371-FD1F-4609-ACBC-7BF593A5A0EA}" type="presParOf" srcId="{149891F8-B93D-40FB-9AB2-B593CF95D096}" destId="{87417CA9-05B4-4D71-B21A-42C8576A20A0}" srcOrd="0" destOrd="0" presId="urn:microsoft.com/office/officeart/2009/3/layout/HorizontalOrganizationChart"/>
    <dgm:cxn modelId="{EE4AEC5B-3D0E-470E-9F87-72D44394279C}" type="presParOf" srcId="{149891F8-B93D-40FB-9AB2-B593CF95D096}" destId="{C44339E3-DDEF-46B6-8681-8434D5BE1BD2}" srcOrd="1" destOrd="0" presId="urn:microsoft.com/office/officeart/2009/3/layout/HorizontalOrganizationChart"/>
    <dgm:cxn modelId="{0BE1D58D-AC49-4B54-B4CA-3F99CC3F4AB9}" type="presParOf" srcId="{9C257307-52CD-4B66-B6EF-E3BEF78A04EC}" destId="{C0292EA4-B1B2-4AD2-A53B-626EC26F8B5F}" srcOrd="1" destOrd="0" presId="urn:microsoft.com/office/officeart/2009/3/layout/HorizontalOrganizationChart"/>
    <dgm:cxn modelId="{A7D1FA45-856E-44CA-85DC-84A190D68BDA}" type="presParOf" srcId="{9C257307-52CD-4B66-B6EF-E3BEF78A04EC}" destId="{9929197F-C05A-452A-965B-6487EB4DAD8B}" srcOrd="2" destOrd="0" presId="urn:microsoft.com/office/officeart/2009/3/layout/HorizontalOrganizationChart"/>
    <dgm:cxn modelId="{F1643182-6C37-45F7-B68C-4370C12150E6}" type="presParOf" srcId="{4106B1FE-302A-4610-A3A7-BD7757AE08AF}" destId="{7FCEEFAE-09B0-41F6-AD7E-7367AC073DC6}" srcOrd="1" destOrd="0" presId="urn:microsoft.com/office/officeart/2009/3/layout/HorizontalOrganizationChart"/>
    <dgm:cxn modelId="{20EECD9C-AB14-422B-8B0C-556DC0521261}" type="presParOf" srcId="{7FCEEFAE-09B0-41F6-AD7E-7367AC073DC6}" destId="{72F624CB-3D83-4E59-A5E5-7527F0E59ABC}" srcOrd="0" destOrd="0" presId="urn:microsoft.com/office/officeart/2009/3/layout/HorizontalOrganizationChart"/>
    <dgm:cxn modelId="{0FA1CE4D-CC34-44BF-82E9-E324B4D36825}" type="presParOf" srcId="{72F624CB-3D83-4E59-A5E5-7527F0E59ABC}" destId="{ED978B82-B9E7-4C4D-9D98-EB262D53674F}" srcOrd="0" destOrd="0" presId="urn:microsoft.com/office/officeart/2009/3/layout/HorizontalOrganizationChart"/>
    <dgm:cxn modelId="{1A6C3A01-9C26-4890-80B2-4708065E78D5}" type="presParOf" srcId="{72F624CB-3D83-4E59-A5E5-7527F0E59ABC}" destId="{933B6BF3-DC9A-405B-BED4-5BF75168AD8B}" srcOrd="1" destOrd="0" presId="urn:microsoft.com/office/officeart/2009/3/layout/HorizontalOrganizationChart"/>
    <dgm:cxn modelId="{73D2F4E9-684D-4A70-B465-5F7053D45674}" type="presParOf" srcId="{7FCEEFAE-09B0-41F6-AD7E-7367AC073DC6}" destId="{5F13A329-F5DB-49B8-B1D1-01E1F8136502}" srcOrd="1" destOrd="0" presId="urn:microsoft.com/office/officeart/2009/3/layout/HorizontalOrganizationChart"/>
    <dgm:cxn modelId="{85737718-3600-4786-BB78-7BA2400E5B02}" type="presParOf" srcId="{7FCEEFAE-09B0-41F6-AD7E-7367AC073DC6}" destId="{40098055-26F6-427B-97F1-B5BB4F9E941C}" srcOrd="2" destOrd="0" presId="urn:microsoft.com/office/officeart/2009/3/layout/HorizontalOrganizationChart"/>
    <dgm:cxn modelId="{158A9B1A-9B35-4F10-B928-DB4E4BB338F9}" type="presParOf" srcId="{4106B1FE-302A-4610-A3A7-BD7757AE08AF}" destId="{4AD8B54C-37B4-43B0-8A9D-0E4227AAE261}" srcOrd="2" destOrd="0" presId="urn:microsoft.com/office/officeart/2009/3/layout/HorizontalOrganizationChart"/>
    <dgm:cxn modelId="{9AE884F2-81E6-4407-903B-BE28C2D7CA41}" type="presParOf" srcId="{4AD8B54C-37B4-43B0-8A9D-0E4227AAE261}" destId="{29321369-A152-4034-9C6E-098A1EC625D4}" srcOrd="0" destOrd="0" presId="urn:microsoft.com/office/officeart/2009/3/layout/HorizontalOrganizationChart"/>
    <dgm:cxn modelId="{C3A6AD99-C2D8-4708-89F5-722737633BB9}" type="presParOf" srcId="{29321369-A152-4034-9C6E-098A1EC625D4}" destId="{78F07F17-613F-4B3A-B155-29871383F6AB}" srcOrd="0" destOrd="0" presId="urn:microsoft.com/office/officeart/2009/3/layout/HorizontalOrganizationChart"/>
    <dgm:cxn modelId="{5A91BF1E-13F9-455F-AEBE-848F32EE8056}" type="presParOf" srcId="{29321369-A152-4034-9C6E-098A1EC625D4}" destId="{30872BDB-6850-4B05-96D7-2FCEE736D454}" srcOrd="1" destOrd="0" presId="urn:microsoft.com/office/officeart/2009/3/layout/HorizontalOrganizationChart"/>
    <dgm:cxn modelId="{D1316C63-2106-455F-9D51-7BC802749587}" type="presParOf" srcId="{4AD8B54C-37B4-43B0-8A9D-0E4227AAE261}" destId="{74505C5D-C007-480A-B5FB-F35A45804419}" srcOrd="1" destOrd="0" presId="urn:microsoft.com/office/officeart/2009/3/layout/HorizontalOrganizationChart"/>
    <dgm:cxn modelId="{5D0B8D34-486C-495B-94DE-8C1F7AEF5AD3}" type="presParOf" srcId="{4AD8B54C-37B4-43B0-8A9D-0E4227AAE261}" destId="{540318D1-1C71-4FFA-B4C0-FFB4EA83C84D}" srcOrd="2" destOrd="0" presId="urn:microsoft.com/office/officeart/2009/3/layout/HorizontalOrganizationChart"/>
    <dgm:cxn modelId="{78AE5316-B4ED-48ED-B085-3A5E3EB25DA5}" type="presParOf" srcId="{4106B1FE-302A-4610-A3A7-BD7757AE08AF}" destId="{6008B4A6-FBDB-435C-8CF8-408B27540C75}" srcOrd="3" destOrd="0" presId="urn:microsoft.com/office/officeart/2009/3/layout/HorizontalOrganizationChart"/>
    <dgm:cxn modelId="{B9F7B237-CD11-4549-9168-F1E5B8434C38}" type="presParOf" srcId="{6008B4A6-FBDB-435C-8CF8-408B27540C75}" destId="{F80AC6FB-3305-4505-9806-CB3DB5E98378}" srcOrd="0" destOrd="0" presId="urn:microsoft.com/office/officeart/2009/3/layout/HorizontalOrganizationChart"/>
    <dgm:cxn modelId="{F8ED0AEB-6275-463C-994F-A9AF55BCBC78}" type="presParOf" srcId="{F80AC6FB-3305-4505-9806-CB3DB5E98378}" destId="{9088AF2E-017C-4513-9B8C-FBA2C75BFD52}" srcOrd="0" destOrd="0" presId="urn:microsoft.com/office/officeart/2009/3/layout/HorizontalOrganizationChart"/>
    <dgm:cxn modelId="{7A5AA8A7-5083-4A44-BAEB-9D8B42AD20E8}" type="presParOf" srcId="{F80AC6FB-3305-4505-9806-CB3DB5E98378}" destId="{E4F647FB-53BB-495B-9F05-28BEB00ED6F0}" srcOrd="1" destOrd="0" presId="urn:microsoft.com/office/officeart/2009/3/layout/HorizontalOrganizationChart"/>
    <dgm:cxn modelId="{1F4B794A-40E5-4E44-A5B7-3A9CE8A1030E}" type="presParOf" srcId="{6008B4A6-FBDB-435C-8CF8-408B27540C75}" destId="{569EEA1B-89BC-4517-A561-D9AE00C91350}" srcOrd="1" destOrd="0" presId="urn:microsoft.com/office/officeart/2009/3/layout/HorizontalOrganizationChart"/>
    <dgm:cxn modelId="{34E47884-52AD-4AFD-8B46-BB19904D4EB2}" type="presParOf" srcId="{569EEA1B-89BC-4517-A561-D9AE00C91350}" destId="{5ADC2AF6-525C-42D5-8A1F-32F635E9F500}" srcOrd="0" destOrd="0" presId="urn:microsoft.com/office/officeart/2009/3/layout/HorizontalOrganizationChart"/>
    <dgm:cxn modelId="{2042F8CA-EF71-4D7B-A7E4-37BDCB453E98}" type="presParOf" srcId="{569EEA1B-89BC-4517-A561-D9AE00C91350}" destId="{54C0B66A-95B8-453B-8B1E-100B21A8E986}" srcOrd="1" destOrd="0" presId="urn:microsoft.com/office/officeart/2009/3/layout/HorizontalOrganizationChart"/>
    <dgm:cxn modelId="{31C46433-6A77-43FE-BA03-D6DCF9680D15}" type="presParOf" srcId="{54C0B66A-95B8-453B-8B1E-100B21A8E986}" destId="{776D7039-2168-4FC1-A564-914F15E2CC28}" srcOrd="0" destOrd="0" presId="urn:microsoft.com/office/officeart/2009/3/layout/HorizontalOrganizationChart"/>
    <dgm:cxn modelId="{5B352D95-A8ED-4666-98B9-AF08478F923A}" type="presParOf" srcId="{776D7039-2168-4FC1-A564-914F15E2CC28}" destId="{A0B73510-0374-48B5-883C-A85511590EA6}" srcOrd="0" destOrd="0" presId="urn:microsoft.com/office/officeart/2009/3/layout/HorizontalOrganizationChart"/>
    <dgm:cxn modelId="{0F0E3868-8FB3-434D-9C32-431796FE4896}" type="presParOf" srcId="{776D7039-2168-4FC1-A564-914F15E2CC28}" destId="{C568542C-A97D-402F-A484-D54C421926B2}" srcOrd="1" destOrd="0" presId="urn:microsoft.com/office/officeart/2009/3/layout/HorizontalOrganizationChart"/>
    <dgm:cxn modelId="{CB06BD05-E08E-4736-9B85-5748F0A8D7DC}" type="presParOf" srcId="{54C0B66A-95B8-453B-8B1E-100B21A8E986}" destId="{078AAF6B-B008-4479-90FB-28726598871F}" srcOrd="1" destOrd="0" presId="urn:microsoft.com/office/officeart/2009/3/layout/HorizontalOrganizationChart"/>
    <dgm:cxn modelId="{1C1F8E56-9851-479C-91F0-6ECC7A20EB01}" type="presParOf" srcId="{078AAF6B-B008-4479-90FB-28726598871F}" destId="{466D690D-3367-4302-8A65-DB8DBFB0B967}" srcOrd="0" destOrd="0" presId="urn:microsoft.com/office/officeart/2009/3/layout/HorizontalOrganizationChart"/>
    <dgm:cxn modelId="{18F4719F-F5A0-4C04-8FC0-41C5B473C27A}" type="presParOf" srcId="{078AAF6B-B008-4479-90FB-28726598871F}" destId="{7ADE185A-1D6A-4DF1-8E99-A2E0EA9907F0}" srcOrd="1" destOrd="0" presId="urn:microsoft.com/office/officeart/2009/3/layout/HorizontalOrganizationChart"/>
    <dgm:cxn modelId="{7DA8A18B-A54A-4558-A0A4-7E048A941F5A}" type="presParOf" srcId="{7ADE185A-1D6A-4DF1-8E99-A2E0EA9907F0}" destId="{E45F6692-748B-4BEF-B351-093460AAB616}" srcOrd="0" destOrd="0" presId="urn:microsoft.com/office/officeart/2009/3/layout/HorizontalOrganizationChart"/>
    <dgm:cxn modelId="{89F346A0-0160-43E7-8818-A28B1050498B}" type="presParOf" srcId="{E45F6692-748B-4BEF-B351-093460AAB616}" destId="{41E30976-D27B-4541-B354-98BE05A01A2D}" srcOrd="0" destOrd="0" presId="urn:microsoft.com/office/officeart/2009/3/layout/HorizontalOrganizationChart"/>
    <dgm:cxn modelId="{4AC3712E-C14C-460F-97F0-22F9C0BF1D5F}" type="presParOf" srcId="{E45F6692-748B-4BEF-B351-093460AAB616}" destId="{46F4A739-BAD1-4D9D-9925-6D898F93A4B6}" srcOrd="1" destOrd="0" presId="urn:microsoft.com/office/officeart/2009/3/layout/HorizontalOrganizationChart"/>
    <dgm:cxn modelId="{37A5BCFF-D8E3-42B6-83B0-47F519CFF239}" type="presParOf" srcId="{7ADE185A-1D6A-4DF1-8E99-A2E0EA9907F0}" destId="{9481AB15-DF68-4907-8066-3BE7050A3479}" srcOrd="1" destOrd="0" presId="urn:microsoft.com/office/officeart/2009/3/layout/HorizontalOrganizationChart"/>
    <dgm:cxn modelId="{F695B0F5-02C5-4C36-A8F0-1DA394DCBF68}" type="presParOf" srcId="{7ADE185A-1D6A-4DF1-8E99-A2E0EA9907F0}" destId="{1B70DFDD-204B-4C54-9849-8FE080677A03}" srcOrd="2" destOrd="0" presId="urn:microsoft.com/office/officeart/2009/3/layout/HorizontalOrganizationChart"/>
    <dgm:cxn modelId="{6442F415-7553-4037-8B39-5E8DC715650C}" type="presParOf" srcId="{078AAF6B-B008-4479-90FB-28726598871F}" destId="{0C5EB63C-4348-4A95-974E-28C0CA701723}" srcOrd="2" destOrd="0" presId="urn:microsoft.com/office/officeart/2009/3/layout/HorizontalOrganizationChart"/>
    <dgm:cxn modelId="{35432A46-F58E-4A87-A407-455C7A50DFC0}" type="presParOf" srcId="{078AAF6B-B008-4479-90FB-28726598871F}" destId="{2A01A556-A185-4213-A2C0-965DB0CDD78B}" srcOrd="3" destOrd="0" presId="urn:microsoft.com/office/officeart/2009/3/layout/HorizontalOrganizationChart"/>
    <dgm:cxn modelId="{96003CFE-B74D-4485-908E-5EB80AF05D7C}" type="presParOf" srcId="{2A01A556-A185-4213-A2C0-965DB0CDD78B}" destId="{E6B691D2-0EEE-41FA-9568-CAE01F0B56A2}" srcOrd="0" destOrd="0" presId="urn:microsoft.com/office/officeart/2009/3/layout/HorizontalOrganizationChart"/>
    <dgm:cxn modelId="{B3EFFE1C-1559-41C6-9A51-CC6757CA992F}" type="presParOf" srcId="{E6B691D2-0EEE-41FA-9568-CAE01F0B56A2}" destId="{2777517E-0D9F-46D0-8EBD-BE70DFBF502D}" srcOrd="0" destOrd="0" presId="urn:microsoft.com/office/officeart/2009/3/layout/HorizontalOrganizationChart"/>
    <dgm:cxn modelId="{49977FA5-0267-4FD2-A9F3-653E08FBAA9D}" type="presParOf" srcId="{E6B691D2-0EEE-41FA-9568-CAE01F0B56A2}" destId="{0327BE6B-8D84-40D3-8E60-646D1BBB1D6B}" srcOrd="1" destOrd="0" presId="urn:microsoft.com/office/officeart/2009/3/layout/HorizontalOrganizationChart"/>
    <dgm:cxn modelId="{AF1C6897-D978-4760-8151-EDD9AD7761ED}" type="presParOf" srcId="{2A01A556-A185-4213-A2C0-965DB0CDD78B}" destId="{3F3E0F42-6EA9-439E-85EE-F6B0E61D2D4E}" srcOrd="1" destOrd="0" presId="urn:microsoft.com/office/officeart/2009/3/layout/HorizontalOrganizationChart"/>
    <dgm:cxn modelId="{E7BD4EE9-4A6D-4A3B-98E0-9938D2AD5D7F}" type="presParOf" srcId="{2A01A556-A185-4213-A2C0-965DB0CDD78B}" destId="{90154AB3-4C38-4928-B055-00985B785B71}" srcOrd="2" destOrd="0" presId="urn:microsoft.com/office/officeart/2009/3/layout/HorizontalOrganizationChart"/>
    <dgm:cxn modelId="{F3934D1F-D84E-41CB-B66B-4B98F7281C71}" type="presParOf" srcId="{078AAF6B-B008-4479-90FB-28726598871F}" destId="{81755A57-12EE-4DC3-975F-0463FBD0BF73}" srcOrd="4" destOrd="0" presId="urn:microsoft.com/office/officeart/2009/3/layout/HorizontalOrganizationChart"/>
    <dgm:cxn modelId="{CA95DB9D-A9BF-4D1A-873B-588B5653F9A7}" type="presParOf" srcId="{078AAF6B-B008-4479-90FB-28726598871F}" destId="{345A6582-E71B-4E35-97C3-A6658F9E01CA}" srcOrd="5" destOrd="0" presId="urn:microsoft.com/office/officeart/2009/3/layout/HorizontalOrganizationChart"/>
    <dgm:cxn modelId="{AF39BFC9-F3B0-4A5C-A176-C672E0367F7C}" type="presParOf" srcId="{345A6582-E71B-4E35-97C3-A6658F9E01CA}" destId="{5D83CDB3-C8B1-44F5-AC43-97B3CA49B67F}" srcOrd="0" destOrd="0" presId="urn:microsoft.com/office/officeart/2009/3/layout/HorizontalOrganizationChart"/>
    <dgm:cxn modelId="{2EACDBF7-7CBA-4D8F-B649-1080584C0C36}" type="presParOf" srcId="{5D83CDB3-C8B1-44F5-AC43-97B3CA49B67F}" destId="{073B7618-D040-4C20-B36C-CB6185DE8DA3}" srcOrd="0" destOrd="0" presId="urn:microsoft.com/office/officeart/2009/3/layout/HorizontalOrganizationChart"/>
    <dgm:cxn modelId="{A8239561-3238-4A37-9C2A-AE98A03E229B}" type="presParOf" srcId="{5D83CDB3-C8B1-44F5-AC43-97B3CA49B67F}" destId="{44004C96-830F-43E6-99CA-6DA57F06AABB}" srcOrd="1" destOrd="0" presId="urn:microsoft.com/office/officeart/2009/3/layout/HorizontalOrganizationChart"/>
    <dgm:cxn modelId="{08E40AD9-FC1D-40CD-8E9C-617CDB755056}" type="presParOf" srcId="{345A6582-E71B-4E35-97C3-A6658F9E01CA}" destId="{B83670B1-C6B1-467D-A63B-D5AC7977B1B9}" srcOrd="1" destOrd="0" presId="urn:microsoft.com/office/officeart/2009/3/layout/HorizontalOrganizationChart"/>
    <dgm:cxn modelId="{C848A4E3-D671-4860-857A-E74BAAF1FDF5}" type="presParOf" srcId="{345A6582-E71B-4E35-97C3-A6658F9E01CA}" destId="{04942490-5B0F-4582-8516-D3A1F5BC65CD}" srcOrd="2" destOrd="0" presId="urn:microsoft.com/office/officeart/2009/3/layout/HorizontalOrganizationChart"/>
    <dgm:cxn modelId="{D4D4D67B-E876-4EF2-AA8C-276B50BAA4F6}" type="presParOf" srcId="{078AAF6B-B008-4479-90FB-28726598871F}" destId="{FFE11B5D-08C8-4924-8CBB-1AC3256AD89B}" srcOrd="6" destOrd="0" presId="urn:microsoft.com/office/officeart/2009/3/layout/HorizontalOrganizationChart"/>
    <dgm:cxn modelId="{8F0CD7FE-542E-49BA-8351-3AACC33B328D}" type="presParOf" srcId="{078AAF6B-B008-4479-90FB-28726598871F}" destId="{4B0E50C7-A7B0-4082-B60B-41ABFD881898}" srcOrd="7" destOrd="0" presId="urn:microsoft.com/office/officeart/2009/3/layout/HorizontalOrganizationChart"/>
    <dgm:cxn modelId="{7BF27330-275A-47E2-A8F9-EA36B714165C}" type="presParOf" srcId="{4B0E50C7-A7B0-4082-B60B-41ABFD881898}" destId="{B282D27F-0776-46FB-9096-086080E591FA}" srcOrd="0" destOrd="0" presId="urn:microsoft.com/office/officeart/2009/3/layout/HorizontalOrganizationChart"/>
    <dgm:cxn modelId="{7B9EDED8-0A57-4CAA-8FC8-A33CFC65DFB0}" type="presParOf" srcId="{B282D27F-0776-46FB-9096-086080E591FA}" destId="{7454738E-4155-4946-AFE9-925786982A67}" srcOrd="0" destOrd="0" presId="urn:microsoft.com/office/officeart/2009/3/layout/HorizontalOrganizationChart"/>
    <dgm:cxn modelId="{7CE9B732-E464-4EC8-841F-FEADA4D8395E}" type="presParOf" srcId="{B282D27F-0776-46FB-9096-086080E591FA}" destId="{68D15103-F02C-42AE-9DFA-D7CFF58F7AF2}" srcOrd="1" destOrd="0" presId="urn:microsoft.com/office/officeart/2009/3/layout/HorizontalOrganizationChart"/>
    <dgm:cxn modelId="{E0DE2D9F-BBD1-48C2-B37F-91409B57FB02}" type="presParOf" srcId="{4B0E50C7-A7B0-4082-B60B-41ABFD881898}" destId="{72FA0DED-FFE6-463B-93D3-517B23104334}" srcOrd="1" destOrd="0" presId="urn:microsoft.com/office/officeart/2009/3/layout/HorizontalOrganizationChart"/>
    <dgm:cxn modelId="{C1DE0FFC-A9AB-4FDB-BE2A-BA4587B85F89}" type="presParOf" srcId="{4B0E50C7-A7B0-4082-B60B-41ABFD881898}" destId="{9AE70636-6395-49C7-81D7-9F46A7F4303B}" srcOrd="2" destOrd="0" presId="urn:microsoft.com/office/officeart/2009/3/layout/HorizontalOrganizationChart"/>
    <dgm:cxn modelId="{C831A777-8D24-45AE-9CFC-3BA4770D7C52}" type="presParOf" srcId="{078AAF6B-B008-4479-90FB-28726598871F}" destId="{88195439-96C2-4018-B0C5-33BD678CED06}" srcOrd="8" destOrd="0" presId="urn:microsoft.com/office/officeart/2009/3/layout/HorizontalOrganizationChart"/>
    <dgm:cxn modelId="{EC339DAA-75BA-4B65-8371-FB0D28F1EC07}" type="presParOf" srcId="{078AAF6B-B008-4479-90FB-28726598871F}" destId="{1A378BB9-46F7-4D9B-ABCF-747CD2C66959}" srcOrd="9" destOrd="0" presId="urn:microsoft.com/office/officeart/2009/3/layout/HorizontalOrganizationChart"/>
    <dgm:cxn modelId="{9379DC13-D015-40FC-937A-63D671692234}" type="presParOf" srcId="{1A378BB9-46F7-4D9B-ABCF-747CD2C66959}" destId="{854B5765-1F65-47CD-A2B9-61BB9495574F}" srcOrd="0" destOrd="0" presId="urn:microsoft.com/office/officeart/2009/3/layout/HorizontalOrganizationChart"/>
    <dgm:cxn modelId="{44794866-BC8D-4F55-8CF5-862CF25978CA}" type="presParOf" srcId="{854B5765-1F65-47CD-A2B9-61BB9495574F}" destId="{97222031-6641-4DA4-AFDA-70333A010FA0}" srcOrd="0" destOrd="0" presId="urn:microsoft.com/office/officeart/2009/3/layout/HorizontalOrganizationChart"/>
    <dgm:cxn modelId="{5FFC08ED-6D29-4AA3-A7F5-57C91A44291A}" type="presParOf" srcId="{854B5765-1F65-47CD-A2B9-61BB9495574F}" destId="{2F003409-B5B2-47CE-8EC2-9563BA7B8FC6}" srcOrd="1" destOrd="0" presId="urn:microsoft.com/office/officeart/2009/3/layout/HorizontalOrganizationChart"/>
    <dgm:cxn modelId="{5BE0A8E3-3AE4-48E0-A179-EB40BEFA427A}" type="presParOf" srcId="{1A378BB9-46F7-4D9B-ABCF-747CD2C66959}" destId="{C9C9C695-0BF0-41EC-B3FF-756E46D22281}" srcOrd="1" destOrd="0" presId="urn:microsoft.com/office/officeart/2009/3/layout/HorizontalOrganizationChart"/>
    <dgm:cxn modelId="{3A47B9EB-FB58-431D-9559-9467A00ED27F}" type="presParOf" srcId="{1A378BB9-46F7-4D9B-ABCF-747CD2C66959}" destId="{C03DA5A9-C44F-4428-AA11-634C5F425C83}" srcOrd="2" destOrd="0" presId="urn:microsoft.com/office/officeart/2009/3/layout/HorizontalOrganizationChart"/>
    <dgm:cxn modelId="{C29F0999-C449-4EB2-95CF-B434FA2897EC}" type="presParOf" srcId="{54C0B66A-95B8-453B-8B1E-100B21A8E986}" destId="{93B00BCD-B2D4-47BE-9C4D-65645DFD515F}" srcOrd="2" destOrd="0" presId="urn:microsoft.com/office/officeart/2009/3/layout/HorizontalOrganizationChart"/>
    <dgm:cxn modelId="{71AD788B-A921-427E-95A5-5923D9D7721A}" type="presParOf" srcId="{569EEA1B-89BC-4517-A561-D9AE00C91350}" destId="{4285FEAA-D2C5-4291-8044-36E07A3287E6}" srcOrd="2" destOrd="0" presId="urn:microsoft.com/office/officeart/2009/3/layout/HorizontalOrganizationChart"/>
    <dgm:cxn modelId="{C7335FDF-F55B-4062-8B49-921F366BB57B}" type="presParOf" srcId="{569EEA1B-89BC-4517-A561-D9AE00C91350}" destId="{C13E453F-10B6-4064-BF76-7D3B96E5CB53}" srcOrd="3" destOrd="0" presId="urn:microsoft.com/office/officeart/2009/3/layout/HorizontalOrganizationChart"/>
    <dgm:cxn modelId="{BBA80CFF-2E0A-44A0-B991-36B7379F6826}" type="presParOf" srcId="{C13E453F-10B6-4064-BF76-7D3B96E5CB53}" destId="{9183328E-3599-4F43-B498-8CFB53C9BA4F}" srcOrd="0" destOrd="0" presId="urn:microsoft.com/office/officeart/2009/3/layout/HorizontalOrganizationChart"/>
    <dgm:cxn modelId="{59F5CF99-54EF-4BDC-8176-39C56013B445}" type="presParOf" srcId="{9183328E-3599-4F43-B498-8CFB53C9BA4F}" destId="{C9EF909E-1ADC-4927-B19A-ADB77BC7E41F}" srcOrd="0" destOrd="0" presId="urn:microsoft.com/office/officeart/2009/3/layout/HorizontalOrganizationChart"/>
    <dgm:cxn modelId="{5438A653-39E6-4D8C-8A36-084310DDF26C}" type="presParOf" srcId="{9183328E-3599-4F43-B498-8CFB53C9BA4F}" destId="{0FE56063-5454-4C34-9639-BC3F234EBEDB}" srcOrd="1" destOrd="0" presId="urn:microsoft.com/office/officeart/2009/3/layout/HorizontalOrganizationChart"/>
    <dgm:cxn modelId="{AF17F133-8214-4C14-B80D-05EB7C0B93AC}" type="presParOf" srcId="{C13E453F-10B6-4064-BF76-7D3B96E5CB53}" destId="{59087C00-C37D-457F-B346-AE4724DB9F0A}" srcOrd="1" destOrd="0" presId="urn:microsoft.com/office/officeart/2009/3/layout/HorizontalOrganizationChart"/>
    <dgm:cxn modelId="{42648520-54BF-433A-AB85-6CD945D453A0}" type="presParOf" srcId="{59087C00-C37D-457F-B346-AE4724DB9F0A}" destId="{0A9B38D2-3957-4136-AF53-53727939D7FE}" srcOrd="0" destOrd="0" presId="urn:microsoft.com/office/officeart/2009/3/layout/HorizontalOrganizationChart"/>
    <dgm:cxn modelId="{0E6AA56C-2E07-44AB-9CDE-904B51E2E124}" type="presParOf" srcId="{59087C00-C37D-457F-B346-AE4724DB9F0A}" destId="{E7771C05-1AC6-4273-95E8-F23993785A35}" srcOrd="1" destOrd="0" presId="urn:microsoft.com/office/officeart/2009/3/layout/HorizontalOrganizationChart"/>
    <dgm:cxn modelId="{A4F9DB19-1518-45F6-948E-7A7A222782F3}" type="presParOf" srcId="{E7771C05-1AC6-4273-95E8-F23993785A35}" destId="{74266BA7-9889-4EE7-ABD8-AEC178F07F64}" srcOrd="0" destOrd="0" presId="urn:microsoft.com/office/officeart/2009/3/layout/HorizontalOrganizationChart"/>
    <dgm:cxn modelId="{9ECA1986-DA84-4310-A4AC-13E78713475E}" type="presParOf" srcId="{74266BA7-9889-4EE7-ABD8-AEC178F07F64}" destId="{6A7A64B6-6506-4F4A-AF88-2369B4460710}" srcOrd="0" destOrd="0" presId="urn:microsoft.com/office/officeart/2009/3/layout/HorizontalOrganizationChart"/>
    <dgm:cxn modelId="{442F6388-A0F2-463D-8086-65920C2AB5D5}" type="presParOf" srcId="{74266BA7-9889-4EE7-ABD8-AEC178F07F64}" destId="{92AC8354-3CB0-4266-962F-19FC26428B0E}" srcOrd="1" destOrd="0" presId="urn:microsoft.com/office/officeart/2009/3/layout/HorizontalOrganizationChart"/>
    <dgm:cxn modelId="{C2701BEE-C2D5-44B9-95F2-2F551BC0C758}" type="presParOf" srcId="{E7771C05-1AC6-4273-95E8-F23993785A35}" destId="{96B0FC1A-596B-43D7-B061-85FE58DE39BD}" srcOrd="1" destOrd="0" presId="urn:microsoft.com/office/officeart/2009/3/layout/HorizontalOrganizationChart"/>
    <dgm:cxn modelId="{F4DB42F3-6E81-48AB-9B73-E3A07730B416}" type="presParOf" srcId="{E7771C05-1AC6-4273-95E8-F23993785A35}" destId="{D8448D1E-1F08-450C-A272-2CFE370B0613}" srcOrd="2" destOrd="0" presId="urn:microsoft.com/office/officeart/2009/3/layout/HorizontalOrganizationChart"/>
    <dgm:cxn modelId="{8BEA4067-CAE2-4AFA-AE4A-5C275EC22203}" type="presParOf" srcId="{59087C00-C37D-457F-B346-AE4724DB9F0A}" destId="{81B1F5D6-B541-4C4E-9938-E454E28B058C}" srcOrd="2" destOrd="0" presId="urn:microsoft.com/office/officeart/2009/3/layout/HorizontalOrganizationChart"/>
    <dgm:cxn modelId="{E0A610F7-8928-48F2-A73D-566261973BCC}" type="presParOf" srcId="{59087C00-C37D-457F-B346-AE4724DB9F0A}" destId="{25FC233B-CAF5-4B91-94D4-FC2AA367B259}" srcOrd="3" destOrd="0" presId="urn:microsoft.com/office/officeart/2009/3/layout/HorizontalOrganizationChart"/>
    <dgm:cxn modelId="{FF98C118-0140-4FDC-9DF1-D3BDF0CB4191}" type="presParOf" srcId="{25FC233B-CAF5-4B91-94D4-FC2AA367B259}" destId="{47533520-7645-426B-9B27-B705E12476A4}" srcOrd="0" destOrd="0" presId="urn:microsoft.com/office/officeart/2009/3/layout/HorizontalOrganizationChart"/>
    <dgm:cxn modelId="{821F60D5-64E1-44C0-B060-8EA0648205E3}" type="presParOf" srcId="{47533520-7645-426B-9B27-B705E12476A4}" destId="{8ED380F0-7666-44EA-9A8C-8ACCF3CBD884}" srcOrd="0" destOrd="0" presId="urn:microsoft.com/office/officeart/2009/3/layout/HorizontalOrganizationChart"/>
    <dgm:cxn modelId="{66BCBFCC-1F3C-4BF7-BE33-AFA81916AFF2}" type="presParOf" srcId="{47533520-7645-426B-9B27-B705E12476A4}" destId="{6944072B-B67D-472B-80C3-1A4C3A323646}" srcOrd="1" destOrd="0" presId="urn:microsoft.com/office/officeart/2009/3/layout/HorizontalOrganizationChart"/>
    <dgm:cxn modelId="{4CDEE4E9-6510-4ECA-99C6-F2F75452160C}" type="presParOf" srcId="{25FC233B-CAF5-4B91-94D4-FC2AA367B259}" destId="{1B3A8E44-A020-4352-B0DD-9E8DE66145D5}" srcOrd="1" destOrd="0" presId="urn:microsoft.com/office/officeart/2009/3/layout/HorizontalOrganizationChart"/>
    <dgm:cxn modelId="{8CA4FB06-8A1A-4F09-89A4-A8ED19C157F0}" type="presParOf" srcId="{25FC233B-CAF5-4B91-94D4-FC2AA367B259}" destId="{3F98CE37-DB74-4F59-A18E-20777A445901}" srcOrd="2" destOrd="0" presId="urn:microsoft.com/office/officeart/2009/3/layout/HorizontalOrganizationChart"/>
    <dgm:cxn modelId="{BD17486E-FFC8-4533-9F09-D80E476692E8}" type="presParOf" srcId="{59087C00-C37D-457F-B346-AE4724DB9F0A}" destId="{919B53AA-A262-46CD-A47A-4A488DAF29BD}" srcOrd="4" destOrd="0" presId="urn:microsoft.com/office/officeart/2009/3/layout/HorizontalOrganizationChart"/>
    <dgm:cxn modelId="{5751FB1E-4560-40BF-9248-CD14FB131303}" type="presParOf" srcId="{59087C00-C37D-457F-B346-AE4724DB9F0A}" destId="{D4D5CD40-CD83-4743-807C-0AE01E261847}" srcOrd="5" destOrd="0" presId="urn:microsoft.com/office/officeart/2009/3/layout/HorizontalOrganizationChart"/>
    <dgm:cxn modelId="{83A36B29-37F5-49F7-8A32-7E08F1B45802}" type="presParOf" srcId="{D4D5CD40-CD83-4743-807C-0AE01E261847}" destId="{0E1FF7DF-0921-4C01-886A-42D9F8E261DD}" srcOrd="0" destOrd="0" presId="urn:microsoft.com/office/officeart/2009/3/layout/HorizontalOrganizationChart"/>
    <dgm:cxn modelId="{3DB475EF-4D84-43EF-8138-85CB7D621B95}" type="presParOf" srcId="{0E1FF7DF-0921-4C01-886A-42D9F8E261DD}" destId="{C6389EC6-F7BA-4920-A1FA-942FA6A4DB0B}" srcOrd="0" destOrd="0" presId="urn:microsoft.com/office/officeart/2009/3/layout/HorizontalOrganizationChart"/>
    <dgm:cxn modelId="{C5AF457C-0B8E-4E14-BF76-7BB656B6F7EE}" type="presParOf" srcId="{0E1FF7DF-0921-4C01-886A-42D9F8E261DD}" destId="{73902641-7F62-4145-9E4B-6041D12E9CE9}" srcOrd="1" destOrd="0" presId="urn:microsoft.com/office/officeart/2009/3/layout/HorizontalOrganizationChart"/>
    <dgm:cxn modelId="{05C6C30F-9990-4659-82C1-5D2A16A08477}" type="presParOf" srcId="{D4D5CD40-CD83-4743-807C-0AE01E261847}" destId="{98AE44CE-1621-4A60-973F-FE4EFD09016E}" srcOrd="1" destOrd="0" presId="urn:microsoft.com/office/officeart/2009/3/layout/HorizontalOrganizationChart"/>
    <dgm:cxn modelId="{31C49AE1-7006-49EB-86FA-F3DA01DD844A}" type="presParOf" srcId="{D4D5CD40-CD83-4743-807C-0AE01E261847}" destId="{0078216D-C015-4BC4-BC95-569FEC31A6B5}" srcOrd="2" destOrd="0" presId="urn:microsoft.com/office/officeart/2009/3/layout/HorizontalOrganizationChart"/>
    <dgm:cxn modelId="{AD1C4AF7-B509-4E3A-98E1-6DBE5E4145C9}" type="presParOf" srcId="{C13E453F-10B6-4064-BF76-7D3B96E5CB53}" destId="{577C4903-D3BF-45A4-84DC-A624F8BDA508}" srcOrd="2" destOrd="0" presId="urn:microsoft.com/office/officeart/2009/3/layout/HorizontalOrganizationChart"/>
    <dgm:cxn modelId="{644BE40B-859E-42CA-92E4-879E821EA357}" type="presParOf" srcId="{6008B4A6-FBDB-435C-8CF8-408B27540C75}" destId="{27F00074-FBD1-47D5-AE80-7383DCEC6B66}" srcOrd="2" destOrd="0" presId="urn:microsoft.com/office/officeart/2009/3/layout/HorizontalOrganizationChart"/>
    <dgm:cxn modelId="{CCB0F37D-36FB-481F-8785-AB8F0B495698}" type="presParOf" srcId="{4106B1FE-302A-4610-A3A7-BD7757AE08AF}" destId="{C4F5F5E5-E375-4E3D-87E9-41BF3E621BE1}" srcOrd="4" destOrd="0" presId="urn:microsoft.com/office/officeart/2009/3/layout/HorizontalOrganizationChart"/>
    <dgm:cxn modelId="{6EEA6DF5-C409-45DD-9E4B-2562D63D5ACF}" type="presParOf" srcId="{C4F5F5E5-E375-4E3D-87E9-41BF3E621BE1}" destId="{84501441-3DA4-4138-9755-26A80218682C}" srcOrd="0" destOrd="0" presId="urn:microsoft.com/office/officeart/2009/3/layout/HorizontalOrganizationChart"/>
    <dgm:cxn modelId="{B5CD25CC-54D4-4BF2-ABFD-F318E70C30F9}" type="presParOf" srcId="{84501441-3DA4-4138-9755-26A80218682C}" destId="{A6A9E7B7-E287-41B2-9390-F35F29E882F5}" srcOrd="0" destOrd="0" presId="urn:microsoft.com/office/officeart/2009/3/layout/HorizontalOrganizationChart"/>
    <dgm:cxn modelId="{466F222E-6D4D-4FF7-96CB-0C9D8BCF4F12}" type="presParOf" srcId="{84501441-3DA4-4138-9755-26A80218682C}" destId="{605AD7B3-315F-4EF3-B956-9CEAA0C47FCB}" srcOrd="1" destOrd="0" presId="urn:microsoft.com/office/officeart/2009/3/layout/HorizontalOrganizationChart"/>
    <dgm:cxn modelId="{B765FBE3-9C83-423B-9EE1-6E4AFDD46EE9}" type="presParOf" srcId="{C4F5F5E5-E375-4E3D-87E9-41BF3E621BE1}" destId="{6DC0DF78-6438-4DF7-851F-A114E22F289A}" srcOrd="1" destOrd="0" presId="urn:microsoft.com/office/officeart/2009/3/layout/HorizontalOrganizationChart"/>
    <dgm:cxn modelId="{88C9F0BB-D1BA-4B08-B4FE-7BAAE47FB434}" type="presParOf" srcId="{C4F5F5E5-E375-4E3D-87E9-41BF3E621BE1}" destId="{60BE6687-E20F-423E-BBE8-68DFC4E9280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7568FE-637C-4E4E-9909-B9E944137315}" type="doc">
      <dgm:prSet loTypeId="urn:microsoft.com/office/officeart/2005/8/layout/gear1" loCatId="" qsTypeId="urn:microsoft.com/office/officeart/2005/8/quickstyle/simple1" qsCatId="simple" csTypeId="urn:microsoft.com/office/officeart/2005/8/colors/accent1_1" csCatId="accent1" phldr="1"/>
      <dgm:spPr/>
      <dgm:t>
        <a:bodyPr/>
        <a:lstStyle/>
        <a:p>
          <a:endParaRPr lang="en-US"/>
        </a:p>
      </dgm:t>
    </dgm:pt>
    <dgm:pt modelId="{288E06C8-25AB-224A-85CA-1B2F885962D7}">
      <dgm:prSet custT="1"/>
      <dgm:spPr/>
      <dgm:t>
        <a:bodyPr/>
        <a:lstStyle/>
        <a:p>
          <a:r>
            <a:rPr lang="es-MX" sz="1400" i="1" dirty="0">
              <a:latin typeface="Arial" panose="020B0604020202020204" pitchFamily="34" charset="0"/>
              <a:cs typeface="Arial" panose="020B0604020202020204" pitchFamily="34" charset="0"/>
            </a:rPr>
            <a:t>Para finalizar, se debe revisar la información registrada sección por sección, para: completar faltantes o espacios en blanco</a:t>
          </a:r>
          <a:r>
            <a:rPr lang="es-MX" sz="1400" b="1" i="1" dirty="0">
              <a:latin typeface="Arial" panose="020B0604020202020204" pitchFamily="34" charset="0"/>
              <a:cs typeface="Arial" panose="020B0604020202020204" pitchFamily="34" charset="0"/>
            </a:rPr>
            <a:t>.</a:t>
          </a:r>
          <a:endParaRPr lang="en-CO" sz="1400" dirty="0">
            <a:latin typeface="Arial" panose="020B0604020202020204" pitchFamily="34" charset="0"/>
            <a:cs typeface="Arial" panose="020B0604020202020204" pitchFamily="34" charset="0"/>
          </a:endParaRPr>
        </a:p>
      </dgm:t>
    </dgm:pt>
    <dgm:pt modelId="{14D39EE6-3E9A-EB4F-863B-CE3A123A7684}" type="parTrans" cxnId="{1ACC326C-4AC6-B045-B7F9-3F7944F9498E}">
      <dgm:prSet/>
      <dgm:spPr/>
      <dgm:t>
        <a:bodyPr/>
        <a:lstStyle/>
        <a:p>
          <a:endParaRPr lang="en-US">
            <a:latin typeface="Arial" panose="020B0604020202020204" pitchFamily="34" charset="0"/>
            <a:cs typeface="Arial" panose="020B0604020202020204" pitchFamily="34" charset="0"/>
          </a:endParaRPr>
        </a:p>
      </dgm:t>
    </dgm:pt>
    <dgm:pt modelId="{59A83AED-1351-9842-A733-C36A37216189}" type="sibTrans" cxnId="{1ACC326C-4AC6-B045-B7F9-3F7944F9498E}">
      <dgm:prSet/>
      <dgm:spPr/>
      <dgm:t>
        <a:bodyPr/>
        <a:lstStyle/>
        <a:p>
          <a:endParaRPr lang="en-US">
            <a:latin typeface="Arial" panose="020B0604020202020204" pitchFamily="34" charset="0"/>
            <a:cs typeface="Arial" panose="020B0604020202020204" pitchFamily="34" charset="0"/>
          </a:endParaRPr>
        </a:p>
      </dgm:t>
    </dgm:pt>
    <dgm:pt modelId="{F5668542-0082-6A4F-BEBA-A80C71207838}">
      <dgm:prSet custT="1"/>
      <dgm:spPr/>
      <dgm:t>
        <a:bodyPr/>
        <a:lstStyle/>
        <a:p>
          <a:r>
            <a:rPr lang="es-MX" sz="1400" i="1" dirty="0">
              <a:latin typeface="Arial" panose="020B0604020202020204" pitchFamily="34" charset="0"/>
              <a:cs typeface="Arial" panose="020B0604020202020204" pitchFamily="34" charset="0"/>
            </a:rPr>
            <a:t>Pues únicamente con fichas completas, consistentes y terminadas, se podrá realizar la verificación de población objetivo y priorización de ciudadanos. Este proceso no se realiza por tanto, con fichas que se encuentren </a:t>
          </a:r>
          <a:r>
            <a:rPr lang="es-MX" sz="1400" b="1" i="1" dirty="0">
              <a:latin typeface="Arial" panose="020B0604020202020204" pitchFamily="34" charset="0"/>
              <a:cs typeface="Arial" panose="020B0604020202020204" pitchFamily="34" charset="0"/>
            </a:rPr>
            <a:t>EN EDICIÓN </a:t>
          </a:r>
          <a:r>
            <a:rPr lang="es-MX" sz="1400" i="1" dirty="0">
              <a:latin typeface="Arial" panose="020B0604020202020204" pitchFamily="34" charset="0"/>
              <a:cs typeface="Arial" panose="020B0604020202020204" pitchFamily="34" charset="0"/>
            </a:rPr>
            <a:t>o con inconsistencias.</a:t>
          </a:r>
          <a:endParaRPr lang="en-CO" sz="1400" dirty="0">
            <a:latin typeface="Arial" panose="020B0604020202020204" pitchFamily="34" charset="0"/>
            <a:cs typeface="Arial" panose="020B0604020202020204" pitchFamily="34" charset="0"/>
          </a:endParaRPr>
        </a:p>
      </dgm:t>
    </dgm:pt>
    <dgm:pt modelId="{71E4AB25-AAB2-984E-8592-4CD8C323B81A}" type="parTrans" cxnId="{E3235676-F0AD-CD4B-90F7-AFAE0581D688}">
      <dgm:prSet/>
      <dgm:spPr/>
      <dgm:t>
        <a:bodyPr/>
        <a:lstStyle/>
        <a:p>
          <a:endParaRPr lang="en-US">
            <a:latin typeface="Arial" panose="020B0604020202020204" pitchFamily="34" charset="0"/>
            <a:cs typeface="Arial" panose="020B0604020202020204" pitchFamily="34" charset="0"/>
          </a:endParaRPr>
        </a:p>
      </dgm:t>
    </dgm:pt>
    <dgm:pt modelId="{B0C7E2B4-B6BA-1141-819D-6DAC98531F5F}" type="sibTrans" cxnId="{E3235676-F0AD-CD4B-90F7-AFAE0581D688}">
      <dgm:prSet/>
      <dgm:spPr/>
      <dgm:t>
        <a:bodyPr/>
        <a:lstStyle/>
        <a:p>
          <a:endParaRPr lang="en-US">
            <a:latin typeface="Arial" panose="020B0604020202020204" pitchFamily="34" charset="0"/>
            <a:cs typeface="Arial" panose="020B0604020202020204" pitchFamily="34" charset="0"/>
          </a:endParaRPr>
        </a:p>
      </dgm:t>
    </dgm:pt>
    <dgm:pt modelId="{2642CE77-D5B9-164C-9351-5F388D037521}">
      <dgm:prSet custT="1"/>
      <dgm:spPr/>
      <dgm:t>
        <a:bodyPr/>
        <a:lstStyle/>
        <a:p>
          <a:r>
            <a:rPr lang="es-MX" sz="1200" i="1" dirty="0">
              <a:latin typeface="Arial" panose="020B0604020202020204" pitchFamily="34" charset="0"/>
              <a:cs typeface="Arial" panose="020B0604020202020204" pitchFamily="34" charset="0"/>
            </a:rPr>
            <a:t>Realizar correcciones, confirmar que la información registrada corresponde a los soportes y guardar para poder finalizar el registro de la ficha, dando </a:t>
          </a:r>
          <a:r>
            <a:rPr lang="es-MX" sz="1200" b="1" i="1" dirty="0">
              <a:latin typeface="Arial" panose="020B0604020202020204" pitchFamily="34" charset="0"/>
              <a:cs typeface="Arial" panose="020B0604020202020204" pitchFamily="34" charset="0"/>
            </a:rPr>
            <a:t>HE TERMINADO</a:t>
          </a:r>
          <a:endParaRPr lang="en-US" sz="1200" dirty="0">
            <a:latin typeface="Arial" panose="020B0604020202020204" pitchFamily="34" charset="0"/>
            <a:cs typeface="Arial" panose="020B0604020202020204" pitchFamily="34" charset="0"/>
          </a:endParaRPr>
        </a:p>
      </dgm:t>
    </dgm:pt>
    <dgm:pt modelId="{3BA1EB04-DB48-4446-9408-361D9F340300}" type="parTrans" cxnId="{366839EC-6D1C-514D-B818-F3085FE30CB1}">
      <dgm:prSet/>
      <dgm:spPr/>
      <dgm:t>
        <a:bodyPr/>
        <a:lstStyle/>
        <a:p>
          <a:endParaRPr lang="en-US">
            <a:latin typeface="Arial" panose="020B0604020202020204" pitchFamily="34" charset="0"/>
            <a:cs typeface="Arial" panose="020B0604020202020204" pitchFamily="34" charset="0"/>
          </a:endParaRPr>
        </a:p>
      </dgm:t>
    </dgm:pt>
    <dgm:pt modelId="{4DAA95F3-90D0-4A41-88AC-29CFC9CD0681}" type="sibTrans" cxnId="{366839EC-6D1C-514D-B818-F3085FE30CB1}">
      <dgm:prSet/>
      <dgm:spPr/>
      <dgm:t>
        <a:bodyPr/>
        <a:lstStyle/>
        <a:p>
          <a:endParaRPr lang="en-US">
            <a:latin typeface="Arial" panose="020B0604020202020204" pitchFamily="34" charset="0"/>
            <a:cs typeface="Arial" panose="020B0604020202020204" pitchFamily="34" charset="0"/>
          </a:endParaRPr>
        </a:p>
      </dgm:t>
    </dgm:pt>
    <dgm:pt modelId="{25461DFD-18A0-704E-B0ED-8D165942632A}" type="pres">
      <dgm:prSet presAssocID="{2F7568FE-637C-4E4E-9909-B9E944137315}" presName="composite" presStyleCnt="0">
        <dgm:presLayoutVars>
          <dgm:chMax val="3"/>
          <dgm:animLvl val="lvl"/>
          <dgm:resizeHandles val="exact"/>
        </dgm:presLayoutVars>
      </dgm:prSet>
      <dgm:spPr/>
    </dgm:pt>
    <dgm:pt modelId="{83A1A2A6-A8E9-BC45-AC4A-A911DA417C04}" type="pres">
      <dgm:prSet presAssocID="{F5668542-0082-6A4F-BEBA-A80C71207838}" presName="gear1" presStyleLbl="node1" presStyleIdx="0" presStyleCnt="3" custLinFactNeighborY="614">
        <dgm:presLayoutVars>
          <dgm:chMax val="1"/>
          <dgm:bulletEnabled val="1"/>
        </dgm:presLayoutVars>
      </dgm:prSet>
      <dgm:spPr/>
    </dgm:pt>
    <dgm:pt modelId="{3C97CCB3-92A1-254A-A8AA-316A26EAB79E}" type="pres">
      <dgm:prSet presAssocID="{F5668542-0082-6A4F-BEBA-A80C71207838}" presName="gear1srcNode" presStyleLbl="node1" presStyleIdx="0" presStyleCnt="3"/>
      <dgm:spPr/>
    </dgm:pt>
    <dgm:pt modelId="{EC757C53-6B98-6C46-9E20-FB2D1446A0E4}" type="pres">
      <dgm:prSet presAssocID="{F5668542-0082-6A4F-BEBA-A80C71207838}" presName="gear1dstNode" presStyleLbl="node1" presStyleIdx="0" presStyleCnt="3"/>
      <dgm:spPr/>
    </dgm:pt>
    <dgm:pt modelId="{E791755A-7237-744E-A90C-6CAC92D671FB}" type="pres">
      <dgm:prSet presAssocID="{2642CE77-D5B9-164C-9351-5F388D037521}" presName="gear2" presStyleLbl="node1" presStyleIdx="1" presStyleCnt="3">
        <dgm:presLayoutVars>
          <dgm:chMax val="1"/>
          <dgm:bulletEnabled val="1"/>
        </dgm:presLayoutVars>
      </dgm:prSet>
      <dgm:spPr/>
    </dgm:pt>
    <dgm:pt modelId="{9704ACE0-E8D8-8B41-9798-1BB794C9038E}" type="pres">
      <dgm:prSet presAssocID="{2642CE77-D5B9-164C-9351-5F388D037521}" presName="gear2srcNode" presStyleLbl="node1" presStyleIdx="1" presStyleCnt="3"/>
      <dgm:spPr/>
    </dgm:pt>
    <dgm:pt modelId="{9FD3E254-7FE8-F74D-AF04-623AC6F22706}" type="pres">
      <dgm:prSet presAssocID="{2642CE77-D5B9-164C-9351-5F388D037521}" presName="gear2dstNode" presStyleLbl="node1" presStyleIdx="1" presStyleCnt="3"/>
      <dgm:spPr/>
    </dgm:pt>
    <dgm:pt modelId="{D39D9215-9C8F-F444-93DC-3480DE1B3B74}" type="pres">
      <dgm:prSet presAssocID="{288E06C8-25AB-224A-85CA-1B2F885962D7}" presName="gear3" presStyleLbl="node1" presStyleIdx="2" presStyleCnt="3"/>
      <dgm:spPr/>
    </dgm:pt>
    <dgm:pt modelId="{FDC26301-465F-6B4D-A9BA-729AFACECB8B}" type="pres">
      <dgm:prSet presAssocID="{288E06C8-25AB-224A-85CA-1B2F885962D7}" presName="gear3tx" presStyleLbl="node1" presStyleIdx="2" presStyleCnt="3">
        <dgm:presLayoutVars>
          <dgm:chMax val="1"/>
          <dgm:bulletEnabled val="1"/>
        </dgm:presLayoutVars>
      </dgm:prSet>
      <dgm:spPr/>
    </dgm:pt>
    <dgm:pt modelId="{8B106DD0-ABE1-E645-915D-888A88906D36}" type="pres">
      <dgm:prSet presAssocID="{288E06C8-25AB-224A-85CA-1B2F885962D7}" presName="gear3srcNode" presStyleLbl="node1" presStyleIdx="2" presStyleCnt="3"/>
      <dgm:spPr/>
    </dgm:pt>
    <dgm:pt modelId="{8C2E37A9-F6AB-EC46-BFB7-0619D7A9D0C5}" type="pres">
      <dgm:prSet presAssocID="{288E06C8-25AB-224A-85CA-1B2F885962D7}" presName="gear3dstNode" presStyleLbl="node1" presStyleIdx="2" presStyleCnt="3"/>
      <dgm:spPr/>
    </dgm:pt>
    <dgm:pt modelId="{93515EAE-1121-C745-BB92-6694D772ACBF}" type="pres">
      <dgm:prSet presAssocID="{B0C7E2B4-B6BA-1141-819D-6DAC98531F5F}" presName="connector1" presStyleLbl="sibTrans2D1" presStyleIdx="0" presStyleCnt="3"/>
      <dgm:spPr/>
    </dgm:pt>
    <dgm:pt modelId="{17AB1C5F-6999-744B-8205-02D1979B165D}" type="pres">
      <dgm:prSet presAssocID="{4DAA95F3-90D0-4A41-88AC-29CFC9CD0681}" presName="connector2" presStyleLbl="sibTrans2D1" presStyleIdx="1" presStyleCnt="3"/>
      <dgm:spPr/>
    </dgm:pt>
    <dgm:pt modelId="{51010C74-6519-8B44-B1C3-FC8BE3B678D6}" type="pres">
      <dgm:prSet presAssocID="{59A83AED-1351-9842-A733-C36A37216189}" presName="connector3" presStyleLbl="sibTrans2D1" presStyleIdx="2" presStyleCnt="3"/>
      <dgm:spPr/>
    </dgm:pt>
  </dgm:ptLst>
  <dgm:cxnLst>
    <dgm:cxn modelId="{5C50DE05-A029-984D-B88F-3784A62A2263}" type="presOf" srcId="{2642CE77-D5B9-164C-9351-5F388D037521}" destId="{9704ACE0-E8D8-8B41-9798-1BB794C9038E}" srcOrd="1" destOrd="0" presId="urn:microsoft.com/office/officeart/2005/8/layout/gear1"/>
    <dgm:cxn modelId="{34C0080B-3692-8F44-8575-9233942E3956}" type="presOf" srcId="{2642CE77-D5B9-164C-9351-5F388D037521}" destId="{E791755A-7237-744E-A90C-6CAC92D671FB}" srcOrd="0" destOrd="0" presId="urn:microsoft.com/office/officeart/2005/8/layout/gear1"/>
    <dgm:cxn modelId="{3324C317-51D5-8E44-B890-15BD53737C84}" type="presOf" srcId="{B0C7E2B4-B6BA-1141-819D-6DAC98531F5F}" destId="{93515EAE-1121-C745-BB92-6694D772ACBF}" srcOrd="0" destOrd="0" presId="urn:microsoft.com/office/officeart/2005/8/layout/gear1"/>
    <dgm:cxn modelId="{17844A2D-3DA0-F84E-9733-FBF65928450D}" type="presOf" srcId="{288E06C8-25AB-224A-85CA-1B2F885962D7}" destId="{8B106DD0-ABE1-E645-915D-888A88906D36}" srcOrd="2" destOrd="0" presId="urn:microsoft.com/office/officeart/2005/8/layout/gear1"/>
    <dgm:cxn modelId="{1B0ED036-33B8-294D-BFE9-9271A6DAA673}" type="presOf" srcId="{2642CE77-D5B9-164C-9351-5F388D037521}" destId="{9FD3E254-7FE8-F74D-AF04-623AC6F22706}" srcOrd="2" destOrd="0" presId="urn:microsoft.com/office/officeart/2005/8/layout/gear1"/>
    <dgm:cxn modelId="{928C703A-A001-904B-9852-B6E89DC1A29E}" type="presOf" srcId="{4DAA95F3-90D0-4A41-88AC-29CFC9CD0681}" destId="{17AB1C5F-6999-744B-8205-02D1979B165D}" srcOrd="0" destOrd="0" presId="urn:microsoft.com/office/officeart/2005/8/layout/gear1"/>
    <dgm:cxn modelId="{F157085E-8CCA-1549-A310-AAC3EB884C81}" type="presOf" srcId="{2F7568FE-637C-4E4E-9909-B9E944137315}" destId="{25461DFD-18A0-704E-B0ED-8D165942632A}" srcOrd="0" destOrd="0" presId="urn:microsoft.com/office/officeart/2005/8/layout/gear1"/>
    <dgm:cxn modelId="{1ACC326C-4AC6-B045-B7F9-3F7944F9498E}" srcId="{2F7568FE-637C-4E4E-9909-B9E944137315}" destId="{288E06C8-25AB-224A-85CA-1B2F885962D7}" srcOrd="2" destOrd="0" parTransId="{14D39EE6-3E9A-EB4F-863B-CE3A123A7684}" sibTransId="{59A83AED-1351-9842-A733-C36A37216189}"/>
    <dgm:cxn modelId="{3B98F050-6ABB-0648-A3FB-11A5429ECB32}" type="presOf" srcId="{288E06C8-25AB-224A-85CA-1B2F885962D7}" destId="{D39D9215-9C8F-F444-93DC-3480DE1B3B74}" srcOrd="0" destOrd="0" presId="urn:microsoft.com/office/officeart/2005/8/layout/gear1"/>
    <dgm:cxn modelId="{E3235676-F0AD-CD4B-90F7-AFAE0581D688}" srcId="{2F7568FE-637C-4E4E-9909-B9E944137315}" destId="{F5668542-0082-6A4F-BEBA-A80C71207838}" srcOrd="0" destOrd="0" parTransId="{71E4AB25-AAB2-984E-8592-4CD8C323B81A}" sibTransId="{B0C7E2B4-B6BA-1141-819D-6DAC98531F5F}"/>
    <dgm:cxn modelId="{52283078-DEF3-694E-8538-8D9D304A612F}" type="presOf" srcId="{F5668542-0082-6A4F-BEBA-A80C71207838}" destId="{3C97CCB3-92A1-254A-A8AA-316A26EAB79E}" srcOrd="1" destOrd="0" presId="urn:microsoft.com/office/officeart/2005/8/layout/gear1"/>
    <dgm:cxn modelId="{105503AD-AD24-104B-AECC-1A34C6329521}" type="presOf" srcId="{288E06C8-25AB-224A-85CA-1B2F885962D7}" destId="{8C2E37A9-F6AB-EC46-BFB7-0619D7A9D0C5}" srcOrd="3" destOrd="0" presId="urn:microsoft.com/office/officeart/2005/8/layout/gear1"/>
    <dgm:cxn modelId="{057BE5CA-EB3C-6D4F-B961-7A9440F7236F}" type="presOf" srcId="{F5668542-0082-6A4F-BEBA-A80C71207838}" destId="{83A1A2A6-A8E9-BC45-AC4A-A911DA417C04}" srcOrd="0" destOrd="0" presId="urn:microsoft.com/office/officeart/2005/8/layout/gear1"/>
    <dgm:cxn modelId="{C3372FDE-CD03-A84A-BA9F-0DE5E91A5FE9}" type="presOf" srcId="{F5668542-0082-6A4F-BEBA-A80C71207838}" destId="{EC757C53-6B98-6C46-9E20-FB2D1446A0E4}" srcOrd="2" destOrd="0" presId="urn:microsoft.com/office/officeart/2005/8/layout/gear1"/>
    <dgm:cxn modelId="{5664ADE1-49C3-D14D-A86D-9F3424EC69FF}" type="presOf" srcId="{59A83AED-1351-9842-A733-C36A37216189}" destId="{51010C74-6519-8B44-B1C3-FC8BE3B678D6}" srcOrd="0" destOrd="0" presId="urn:microsoft.com/office/officeart/2005/8/layout/gear1"/>
    <dgm:cxn modelId="{900BDEEA-B416-584B-BD89-2F2F6CA8DA17}" type="presOf" srcId="{288E06C8-25AB-224A-85CA-1B2F885962D7}" destId="{FDC26301-465F-6B4D-A9BA-729AFACECB8B}" srcOrd="1" destOrd="0" presId="urn:microsoft.com/office/officeart/2005/8/layout/gear1"/>
    <dgm:cxn modelId="{366839EC-6D1C-514D-B818-F3085FE30CB1}" srcId="{2F7568FE-637C-4E4E-9909-B9E944137315}" destId="{2642CE77-D5B9-164C-9351-5F388D037521}" srcOrd="1" destOrd="0" parTransId="{3BA1EB04-DB48-4446-9408-361D9F340300}" sibTransId="{4DAA95F3-90D0-4A41-88AC-29CFC9CD0681}"/>
    <dgm:cxn modelId="{FC5DFF0A-A032-DD47-9BAB-638ABED308A3}" type="presParOf" srcId="{25461DFD-18A0-704E-B0ED-8D165942632A}" destId="{83A1A2A6-A8E9-BC45-AC4A-A911DA417C04}" srcOrd="0" destOrd="0" presId="urn:microsoft.com/office/officeart/2005/8/layout/gear1"/>
    <dgm:cxn modelId="{D2FB18B0-67B5-AA46-B892-20FE273281C4}" type="presParOf" srcId="{25461DFD-18A0-704E-B0ED-8D165942632A}" destId="{3C97CCB3-92A1-254A-A8AA-316A26EAB79E}" srcOrd="1" destOrd="0" presId="urn:microsoft.com/office/officeart/2005/8/layout/gear1"/>
    <dgm:cxn modelId="{032ED719-80B7-664E-B984-B46A755047D8}" type="presParOf" srcId="{25461DFD-18A0-704E-B0ED-8D165942632A}" destId="{EC757C53-6B98-6C46-9E20-FB2D1446A0E4}" srcOrd="2" destOrd="0" presId="urn:microsoft.com/office/officeart/2005/8/layout/gear1"/>
    <dgm:cxn modelId="{FE4ED40F-E71F-D341-8DD7-B8D71C0CE402}" type="presParOf" srcId="{25461DFD-18A0-704E-B0ED-8D165942632A}" destId="{E791755A-7237-744E-A90C-6CAC92D671FB}" srcOrd="3" destOrd="0" presId="urn:microsoft.com/office/officeart/2005/8/layout/gear1"/>
    <dgm:cxn modelId="{5FC5D953-58F5-7449-99BE-987D3595A059}" type="presParOf" srcId="{25461DFD-18A0-704E-B0ED-8D165942632A}" destId="{9704ACE0-E8D8-8B41-9798-1BB794C9038E}" srcOrd="4" destOrd="0" presId="urn:microsoft.com/office/officeart/2005/8/layout/gear1"/>
    <dgm:cxn modelId="{60D8F96A-4722-B740-92EA-03CE6396C656}" type="presParOf" srcId="{25461DFD-18A0-704E-B0ED-8D165942632A}" destId="{9FD3E254-7FE8-F74D-AF04-623AC6F22706}" srcOrd="5" destOrd="0" presId="urn:microsoft.com/office/officeart/2005/8/layout/gear1"/>
    <dgm:cxn modelId="{65BC51C1-C90F-964F-AA7C-4813082DE1B9}" type="presParOf" srcId="{25461DFD-18A0-704E-B0ED-8D165942632A}" destId="{D39D9215-9C8F-F444-93DC-3480DE1B3B74}" srcOrd="6" destOrd="0" presId="urn:microsoft.com/office/officeart/2005/8/layout/gear1"/>
    <dgm:cxn modelId="{7A4F2D5A-723A-E84C-86E8-810D760C9A92}" type="presParOf" srcId="{25461DFD-18A0-704E-B0ED-8D165942632A}" destId="{FDC26301-465F-6B4D-A9BA-729AFACECB8B}" srcOrd="7" destOrd="0" presId="urn:microsoft.com/office/officeart/2005/8/layout/gear1"/>
    <dgm:cxn modelId="{5C1F1D46-7088-5848-A887-7B5CCE8CCE69}" type="presParOf" srcId="{25461DFD-18A0-704E-B0ED-8D165942632A}" destId="{8B106DD0-ABE1-E645-915D-888A88906D36}" srcOrd="8" destOrd="0" presId="urn:microsoft.com/office/officeart/2005/8/layout/gear1"/>
    <dgm:cxn modelId="{5AA8DAFF-5CD2-1D43-AD44-B862945EB433}" type="presParOf" srcId="{25461DFD-18A0-704E-B0ED-8D165942632A}" destId="{8C2E37A9-F6AB-EC46-BFB7-0619D7A9D0C5}" srcOrd="9" destOrd="0" presId="urn:microsoft.com/office/officeart/2005/8/layout/gear1"/>
    <dgm:cxn modelId="{C2A8F009-2FCB-884E-A743-D6B2C4C32A78}" type="presParOf" srcId="{25461DFD-18A0-704E-B0ED-8D165942632A}" destId="{93515EAE-1121-C745-BB92-6694D772ACBF}" srcOrd="10" destOrd="0" presId="urn:microsoft.com/office/officeart/2005/8/layout/gear1"/>
    <dgm:cxn modelId="{60AC5E76-D0AF-8F4F-BB34-21708B37DC50}" type="presParOf" srcId="{25461DFD-18A0-704E-B0ED-8D165942632A}" destId="{17AB1C5F-6999-744B-8205-02D1979B165D}" srcOrd="11" destOrd="0" presId="urn:microsoft.com/office/officeart/2005/8/layout/gear1"/>
    <dgm:cxn modelId="{1B3539DB-3ECD-5240-A3C0-5C2445FC4D36}" type="presParOf" srcId="{25461DFD-18A0-704E-B0ED-8D165942632A}" destId="{51010C74-6519-8B44-B1C3-FC8BE3B678D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8EF8EF-EB24-B348-97A7-BBE70E169145}" type="doc">
      <dgm:prSet loTypeId="urn:microsoft.com/office/officeart/2005/8/layout/pyramid2" loCatId="" qsTypeId="urn:microsoft.com/office/officeart/2005/8/quickstyle/simple3" qsCatId="simple" csTypeId="urn:microsoft.com/office/officeart/2005/8/colors/accent2_2" csCatId="accent2" phldr="1"/>
      <dgm:spPr/>
      <dgm:t>
        <a:bodyPr/>
        <a:lstStyle/>
        <a:p>
          <a:endParaRPr lang="en-US"/>
        </a:p>
      </dgm:t>
    </dgm:pt>
    <dgm:pt modelId="{4BDA5CBF-4AFA-F547-ADF5-0BEEA8F1701F}">
      <dgm:prSet custT="1"/>
      <dgm:spPr/>
      <dgm:t>
        <a:bodyPr/>
        <a:lstStyle/>
        <a:p>
          <a:r>
            <a:rPr lang="es-CO" sz="1200" dirty="0">
              <a:latin typeface="Arial" panose="020B0604020202020204" pitchFamily="34" charset="0"/>
              <a:cs typeface="Arial" panose="020B0604020202020204" pitchFamily="34" charset="0"/>
            </a:rPr>
            <a:t>Se debe diligenciar el aplicativo de acuerdo a la información reportada en los documentos soporte y no a la reportada por los ciudadanos.</a:t>
          </a:r>
          <a:endParaRPr lang="en-CO" sz="1200" dirty="0">
            <a:latin typeface="Arial" panose="020B0604020202020204" pitchFamily="34" charset="0"/>
            <a:cs typeface="Arial" panose="020B0604020202020204" pitchFamily="34" charset="0"/>
          </a:endParaRPr>
        </a:p>
      </dgm:t>
    </dgm:pt>
    <dgm:pt modelId="{F0A12E50-791B-494E-98F7-3CED14FE4743}" type="parTrans" cxnId="{D720DD36-E678-5C44-AC90-09038890EAE1}">
      <dgm:prSet/>
      <dgm:spPr/>
      <dgm:t>
        <a:bodyPr/>
        <a:lstStyle/>
        <a:p>
          <a:endParaRPr lang="en-US">
            <a:latin typeface="Arial" panose="020B0604020202020204" pitchFamily="34" charset="0"/>
            <a:cs typeface="Arial" panose="020B0604020202020204" pitchFamily="34" charset="0"/>
          </a:endParaRPr>
        </a:p>
      </dgm:t>
    </dgm:pt>
    <dgm:pt modelId="{21870AB4-33AA-4547-81EF-7ECBD1E4BDEA}" type="sibTrans" cxnId="{D720DD36-E678-5C44-AC90-09038890EAE1}">
      <dgm:prSet/>
      <dgm:spPr/>
      <dgm:t>
        <a:bodyPr/>
        <a:lstStyle/>
        <a:p>
          <a:endParaRPr lang="en-US">
            <a:latin typeface="Arial" panose="020B0604020202020204" pitchFamily="34" charset="0"/>
            <a:cs typeface="Arial" panose="020B0604020202020204" pitchFamily="34" charset="0"/>
          </a:endParaRPr>
        </a:p>
      </dgm:t>
    </dgm:pt>
    <dgm:pt modelId="{F321502B-64F7-1746-852D-7A950B366646}">
      <dgm:prSet custT="1"/>
      <dgm:spPr/>
      <dgm:t>
        <a:bodyPr/>
        <a:lstStyle/>
        <a:p>
          <a:r>
            <a:rPr lang="es-CO" sz="1200" dirty="0">
              <a:latin typeface="Arial" panose="020B0604020202020204" pitchFamily="34" charset="0"/>
              <a:cs typeface="Arial" panose="020B0604020202020204" pitchFamily="34" charset="0"/>
            </a:rPr>
            <a:t>Antes de iniciar el registro se debe buscar a todos los integrantes del hogar por número de documento para saber si se requiere habilitar la ficha para incluir nuevos integrantes del hogar o crear una nueva</a:t>
          </a:r>
          <a:endParaRPr lang="en-CO" sz="1200" dirty="0">
            <a:latin typeface="Arial" panose="020B0604020202020204" pitchFamily="34" charset="0"/>
            <a:cs typeface="Arial" panose="020B0604020202020204" pitchFamily="34" charset="0"/>
          </a:endParaRPr>
        </a:p>
      </dgm:t>
    </dgm:pt>
    <dgm:pt modelId="{B6E3D415-3ECF-1343-8943-4E3F17DF914C}" type="parTrans" cxnId="{30777A74-C5A4-CB4C-8BF0-131F559C7CCB}">
      <dgm:prSet/>
      <dgm:spPr/>
      <dgm:t>
        <a:bodyPr/>
        <a:lstStyle/>
        <a:p>
          <a:endParaRPr lang="en-US">
            <a:latin typeface="Arial" panose="020B0604020202020204" pitchFamily="34" charset="0"/>
            <a:cs typeface="Arial" panose="020B0604020202020204" pitchFamily="34" charset="0"/>
          </a:endParaRPr>
        </a:p>
      </dgm:t>
    </dgm:pt>
    <dgm:pt modelId="{75A47946-A57C-3B45-B1D9-4FA2CD646683}" type="sibTrans" cxnId="{30777A74-C5A4-CB4C-8BF0-131F559C7CCB}">
      <dgm:prSet/>
      <dgm:spPr/>
      <dgm:t>
        <a:bodyPr/>
        <a:lstStyle/>
        <a:p>
          <a:endParaRPr lang="en-US">
            <a:latin typeface="Arial" panose="020B0604020202020204" pitchFamily="34" charset="0"/>
            <a:cs typeface="Arial" panose="020B0604020202020204" pitchFamily="34" charset="0"/>
          </a:endParaRPr>
        </a:p>
      </dgm:t>
    </dgm:pt>
    <dgm:pt modelId="{6D13CC98-1161-E54E-A55E-40D11B9CB1EA}">
      <dgm:prSet custT="1"/>
      <dgm:spPr/>
      <dgm:t>
        <a:bodyPr/>
        <a:lstStyle/>
        <a:p>
          <a:r>
            <a:rPr lang="es-CO" sz="1200" dirty="0">
              <a:latin typeface="Arial" panose="020B0604020202020204" pitchFamily="34" charset="0"/>
              <a:cs typeface="Arial" panose="020B0604020202020204" pitchFamily="34" charset="0"/>
            </a:rPr>
            <a:t>Asegurarse de registrar todas las personas del hogar </a:t>
          </a:r>
          <a:endParaRPr lang="en-CO" sz="1200" dirty="0">
            <a:latin typeface="Arial" panose="020B0604020202020204" pitchFamily="34" charset="0"/>
            <a:cs typeface="Arial" panose="020B0604020202020204" pitchFamily="34" charset="0"/>
          </a:endParaRPr>
        </a:p>
      </dgm:t>
    </dgm:pt>
    <dgm:pt modelId="{39C25506-C405-B046-987E-15016171B2AB}" type="parTrans" cxnId="{227C4473-AA93-8A42-9009-0EDC25AB6DB2}">
      <dgm:prSet/>
      <dgm:spPr/>
      <dgm:t>
        <a:bodyPr/>
        <a:lstStyle/>
        <a:p>
          <a:endParaRPr lang="en-US">
            <a:latin typeface="Arial" panose="020B0604020202020204" pitchFamily="34" charset="0"/>
            <a:cs typeface="Arial" panose="020B0604020202020204" pitchFamily="34" charset="0"/>
          </a:endParaRPr>
        </a:p>
      </dgm:t>
    </dgm:pt>
    <dgm:pt modelId="{9F8DA4A7-EE01-054E-B673-EBC5CFDA8289}" type="sibTrans" cxnId="{227C4473-AA93-8A42-9009-0EDC25AB6DB2}">
      <dgm:prSet/>
      <dgm:spPr/>
      <dgm:t>
        <a:bodyPr/>
        <a:lstStyle/>
        <a:p>
          <a:endParaRPr lang="en-US">
            <a:latin typeface="Arial" panose="020B0604020202020204" pitchFamily="34" charset="0"/>
            <a:cs typeface="Arial" panose="020B0604020202020204" pitchFamily="34" charset="0"/>
          </a:endParaRPr>
        </a:p>
      </dgm:t>
    </dgm:pt>
    <dgm:pt modelId="{5F5DDD89-CC3D-8C40-9888-22BA17EDD454}">
      <dgm:prSet custT="1"/>
      <dgm:spPr/>
      <dgm:t>
        <a:bodyPr/>
        <a:lstStyle/>
        <a:p>
          <a:r>
            <a:rPr lang="es-MX" sz="1200" dirty="0">
              <a:latin typeface="Arial" panose="020B0604020202020204" pitchFamily="34" charset="0"/>
              <a:cs typeface="Arial" panose="020B0604020202020204" pitchFamily="34" charset="0"/>
            </a:rPr>
            <a:t>El número de personas del hogar, debe coincidir con el numero de integrantes registrados en la sección personas, de lo contrario no activa sección de seguridad alimentaria</a:t>
          </a:r>
          <a:endParaRPr lang="en-CO" sz="1200" dirty="0">
            <a:latin typeface="Arial" panose="020B0604020202020204" pitchFamily="34" charset="0"/>
            <a:cs typeface="Arial" panose="020B0604020202020204" pitchFamily="34" charset="0"/>
          </a:endParaRPr>
        </a:p>
      </dgm:t>
    </dgm:pt>
    <dgm:pt modelId="{4DD33FAC-A0B3-AA47-A7AC-5D632967D1DE}" type="parTrans" cxnId="{71C55D85-639E-194E-90E1-CAB9291ECA1B}">
      <dgm:prSet/>
      <dgm:spPr/>
      <dgm:t>
        <a:bodyPr/>
        <a:lstStyle/>
        <a:p>
          <a:endParaRPr lang="en-US">
            <a:latin typeface="Arial" panose="020B0604020202020204" pitchFamily="34" charset="0"/>
            <a:cs typeface="Arial" panose="020B0604020202020204" pitchFamily="34" charset="0"/>
          </a:endParaRPr>
        </a:p>
      </dgm:t>
    </dgm:pt>
    <dgm:pt modelId="{013F7C03-520F-0C44-B16B-3D49D5133E01}" type="sibTrans" cxnId="{71C55D85-639E-194E-90E1-CAB9291ECA1B}">
      <dgm:prSet/>
      <dgm:spPr/>
      <dgm:t>
        <a:bodyPr/>
        <a:lstStyle/>
        <a:p>
          <a:endParaRPr lang="en-US">
            <a:latin typeface="Arial" panose="020B0604020202020204" pitchFamily="34" charset="0"/>
            <a:cs typeface="Arial" panose="020B0604020202020204" pitchFamily="34" charset="0"/>
          </a:endParaRPr>
        </a:p>
      </dgm:t>
    </dgm:pt>
    <dgm:pt modelId="{13BBFED1-9294-B648-8444-3CB2683373DD}">
      <dgm:prSet custT="1"/>
      <dgm:spPr/>
      <dgm:t>
        <a:bodyPr/>
        <a:lstStyle/>
        <a:p>
          <a:r>
            <a:rPr lang="es-ES" sz="1200" dirty="0">
              <a:latin typeface="Arial" panose="020B0604020202020204" pitchFamily="34" charset="0"/>
              <a:cs typeface="Arial" panose="020B0604020202020204" pitchFamily="34" charset="0"/>
            </a:rPr>
            <a:t>Se debe seleccionar el servicio o modalidad por el cual fue focalizado por instrumentos o se acerca el/la ciudadano/a para solicitarlo a demanda en la unidad operativa o Subdirección Local.</a:t>
          </a:r>
          <a:endParaRPr lang="en-CO" sz="1200" dirty="0">
            <a:latin typeface="Arial" panose="020B0604020202020204" pitchFamily="34" charset="0"/>
            <a:cs typeface="Arial" panose="020B0604020202020204" pitchFamily="34" charset="0"/>
          </a:endParaRPr>
        </a:p>
      </dgm:t>
    </dgm:pt>
    <dgm:pt modelId="{76ED9394-9E3A-6F4D-8444-4E8374FF4F60}" type="parTrans" cxnId="{6209AA3A-C3A6-CF4A-AB34-E6CF02531B1B}">
      <dgm:prSet/>
      <dgm:spPr/>
      <dgm:t>
        <a:bodyPr/>
        <a:lstStyle/>
        <a:p>
          <a:endParaRPr lang="en-US">
            <a:latin typeface="Arial" panose="020B0604020202020204" pitchFamily="34" charset="0"/>
            <a:cs typeface="Arial" panose="020B0604020202020204" pitchFamily="34" charset="0"/>
          </a:endParaRPr>
        </a:p>
      </dgm:t>
    </dgm:pt>
    <dgm:pt modelId="{5B89DD96-8165-454F-8DBA-F6E301CBBBAA}" type="sibTrans" cxnId="{6209AA3A-C3A6-CF4A-AB34-E6CF02531B1B}">
      <dgm:prSet/>
      <dgm:spPr/>
      <dgm:t>
        <a:bodyPr/>
        <a:lstStyle/>
        <a:p>
          <a:endParaRPr lang="en-US">
            <a:latin typeface="Arial" panose="020B0604020202020204" pitchFamily="34" charset="0"/>
            <a:cs typeface="Arial" panose="020B0604020202020204" pitchFamily="34" charset="0"/>
          </a:endParaRPr>
        </a:p>
      </dgm:t>
    </dgm:pt>
    <dgm:pt modelId="{2505E8DB-E24F-D844-8786-1F9C0EF1562D}">
      <dgm:prSet custT="1"/>
      <dgm:spPr/>
      <dgm:t>
        <a:bodyPr/>
        <a:lstStyle/>
        <a:p>
          <a:r>
            <a:rPr lang="es-ES" sz="1200" dirty="0">
              <a:latin typeface="Arial" panose="020B0604020202020204" pitchFamily="34" charset="0"/>
              <a:cs typeface="Arial" panose="020B0604020202020204" pitchFamily="34" charset="0"/>
            </a:rPr>
            <a:t>Se puede seleccionar más de un servicio siempre y cuando no genere restricción. El aplicativo identifica las restricciones automáticamente.</a:t>
          </a:r>
          <a:endParaRPr lang="en-CO" sz="1200" dirty="0">
            <a:latin typeface="Arial" panose="020B0604020202020204" pitchFamily="34" charset="0"/>
            <a:cs typeface="Arial" panose="020B0604020202020204" pitchFamily="34" charset="0"/>
          </a:endParaRPr>
        </a:p>
      </dgm:t>
    </dgm:pt>
    <dgm:pt modelId="{43A9CAC8-F74F-8646-8849-894D22C450FC}" type="parTrans" cxnId="{D8C61406-317C-7B43-9F1B-06DBBFB11653}">
      <dgm:prSet/>
      <dgm:spPr/>
      <dgm:t>
        <a:bodyPr/>
        <a:lstStyle/>
        <a:p>
          <a:endParaRPr lang="en-US">
            <a:latin typeface="Arial" panose="020B0604020202020204" pitchFamily="34" charset="0"/>
            <a:cs typeface="Arial" panose="020B0604020202020204" pitchFamily="34" charset="0"/>
          </a:endParaRPr>
        </a:p>
      </dgm:t>
    </dgm:pt>
    <dgm:pt modelId="{2A23D036-0D58-D14D-A4AE-6A5C05382F17}" type="sibTrans" cxnId="{D8C61406-317C-7B43-9F1B-06DBBFB11653}">
      <dgm:prSet/>
      <dgm:spPr/>
      <dgm:t>
        <a:bodyPr/>
        <a:lstStyle/>
        <a:p>
          <a:endParaRPr lang="en-US">
            <a:latin typeface="Arial" panose="020B0604020202020204" pitchFamily="34" charset="0"/>
            <a:cs typeface="Arial" panose="020B0604020202020204" pitchFamily="34" charset="0"/>
          </a:endParaRPr>
        </a:p>
      </dgm:t>
    </dgm:pt>
    <dgm:pt modelId="{CEF9DB02-322A-CF4B-BCD8-73CCD19B4A3B}" type="pres">
      <dgm:prSet presAssocID="{708EF8EF-EB24-B348-97A7-BBE70E169145}" presName="compositeShape" presStyleCnt="0">
        <dgm:presLayoutVars>
          <dgm:dir/>
          <dgm:resizeHandles/>
        </dgm:presLayoutVars>
      </dgm:prSet>
      <dgm:spPr/>
    </dgm:pt>
    <dgm:pt modelId="{0803CDF9-6D57-E342-8E92-DF9677EA8EC8}" type="pres">
      <dgm:prSet presAssocID="{708EF8EF-EB24-B348-97A7-BBE70E169145}" presName="pyramid" presStyleLbl="node1" presStyleIdx="0" presStyleCnt="1"/>
      <dgm:spPr/>
    </dgm:pt>
    <dgm:pt modelId="{C74223D4-01BB-CF49-8E38-B62D97CFFDDA}" type="pres">
      <dgm:prSet presAssocID="{708EF8EF-EB24-B348-97A7-BBE70E169145}" presName="theList" presStyleCnt="0"/>
      <dgm:spPr/>
    </dgm:pt>
    <dgm:pt modelId="{0383C037-F0CD-AC4D-8F0F-91DE6EE3E23E}" type="pres">
      <dgm:prSet presAssocID="{4BDA5CBF-4AFA-F547-ADF5-0BEEA8F1701F}" presName="aNode" presStyleLbl="fgAcc1" presStyleIdx="0" presStyleCnt="6">
        <dgm:presLayoutVars>
          <dgm:bulletEnabled val="1"/>
        </dgm:presLayoutVars>
      </dgm:prSet>
      <dgm:spPr/>
    </dgm:pt>
    <dgm:pt modelId="{17D215EA-4B04-AD4B-AE6D-FAC148522E76}" type="pres">
      <dgm:prSet presAssocID="{4BDA5CBF-4AFA-F547-ADF5-0BEEA8F1701F}" presName="aSpace" presStyleCnt="0"/>
      <dgm:spPr/>
    </dgm:pt>
    <dgm:pt modelId="{244D3FC1-5C13-704F-A75D-D94748254D2D}" type="pres">
      <dgm:prSet presAssocID="{F321502B-64F7-1746-852D-7A950B366646}" presName="aNode" presStyleLbl="fgAcc1" presStyleIdx="1" presStyleCnt="6">
        <dgm:presLayoutVars>
          <dgm:bulletEnabled val="1"/>
        </dgm:presLayoutVars>
      </dgm:prSet>
      <dgm:spPr/>
    </dgm:pt>
    <dgm:pt modelId="{24F26933-36C6-084C-92EE-B642C9A389A2}" type="pres">
      <dgm:prSet presAssocID="{F321502B-64F7-1746-852D-7A950B366646}" presName="aSpace" presStyleCnt="0"/>
      <dgm:spPr/>
    </dgm:pt>
    <dgm:pt modelId="{1E7CCB00-9C96-D749-8BF8-5075419905A0}" type="pres">
      <dgm:prSet presAssocID="{6D13CC98-1161-E54E-A55E-40D11B9CB1EA}" presName="aNode" presStyleLbl="fgAcc1" presStyleIdx="2" presStyleCnt="6">
        <dgm:presLayoutVars>
          <dgm:bulletEnabled val="1"/>
        </dgm:presLayoutVars>
      </dgm:prSet>
      <dgm:spPr/>
    </dgm:pt>
    <dgm:pt modelId="{4C558C6B-A2F9-6741-89D0-52CCB95E949D}" type="pres">
      <dgm:prSet presAssocID="{6D13CC98-1161-E54E-A55E-40D11B9CB1EA}" presName="aSpace" presStyleCnt="0"/>
      <dgm:spPr/>
    </dgm:pt>
    <dgm:pt modelId="{05D055C6-6D73-7F48-96FB-435AC8608891}" type="pres">
      <dgm:prSet presAssocID="{5F5DDD89-CC3D-8C40-9888-22BA17EDD454}" presName="aNode" presStyleLbl="fgAcc1" presStyleIdx="3" presStyleCnt="6">
        <dgm:presLayoutVars>
          <dgm:bulletEnabled val="1"/>
        </dgm:presLayoutVars>
      </dgm:prSet>
      <dgm:spPr/>
    </dgm:pt>
    <dgm:pt modelId="{B2B3C7F0-ED15-544F-BB39-E180726C8CD4}" type="pres">
      <dgm:prSet presAssocID="{5F5DDD89-CC3D-8C40-9888-22BA17EDD454}" presName="aSpace" presStyleCnt="0"/>
      <dgm:spPr/>
    </dgm:pt>
    <dgm:pt modelId="{0C0AA495-4E9C-5941-BA9C-4851757E5DFA}" type="pres">
      <dgm:prSet presAssocID="{13BBFED1-9294-B648-8444-3CB2683373DD}" presName="aNode" presStyleLbl="fgAcc1" presStyleIdx="4" presStyleCnt="6">
        <dgm:presLayoutVars>
          <dgm:bulletEnabled val="1"/>
        </dgm:presLayoutVars>
      </dgm:prSet>
      <dgm:spPr/>
    </dgm:pt>
    <dgm:pt modelId="{DC180ABE-400D-2946-AA71-1B7A84621FBF}" type="pres">
      <dgm:prSet presAssocID="{13BBFED1-9294-B648-8444-3CB2683373DD}" presName="aSpace" presStyleCnt="0"/>
      <dgm:spPr/>
    </dgm:pt>
    <dgm:pt modelId="{970C37F3-3343-8448-992B-489C1E939C9C}" type="pres">
      <dgm:prSet presAssocID="{2505E8DB-E24F-D844-8786-1F9C0EF1562D}" presName="aNode" presStyleLbl="fgAcc1" presStyleIdx="5" presStyleCnt="6">
        <dgm:presLayoutVars>
          <dgm:bulletEnabled val="1"/>
        </dgm:presLayoutVars>
      </dgm:prSet>
      <dgm:spPr/>
    </dgm:pt>
    <dgm:pt modelId="{6C9852E1-C1DF-B84B-8926-3BC7440635A5}" type="pres">
      <dgm:prSet presAssocID="{2505E8DB-E24F-D844-8786-1F9C0EF1562D}" presName="aSpace" presStyleCnt="0"/>
      <dgm:spPr/>
    </dgm:pt>
  </dgm:ptLst>
  <dgm:cxnLst>
    <dgm:cxn modelId="{D8C61406-317C-7B43-9F1B-06DBBFB11653}" srcId="{708EF8EF-EB24-B348-97A7-BBE70E169145}" destId="{2505E8DB-E24F-D844-8786-1F9C0EF1562D}" srcOrd="5" destOrd="0" parTransId="{43A9CAC8-F74F-8646-8849-894D22C450FC}" sibTransId="{2A23D036-0D58-D14D-A4AE-6A5C05382F17}"/>
    <dgm:cxn modelId="{B7E62606-1533-DB42-ABF5-BCFF21ABD7D9}" type="presOf" srcId="{F321502B-64F7-1746-852D-7A950B366646}" destId="{244D3FC1-5C13-704F-A75D-D94748254D2D}" srcOrd="0" destOrd="0" presId="urn:microsoft.com/office/officeart/2005/8/layout/pyramid2"/>
    <dgm:cxn modelId="{464B7226-E85E-924C-8FC1-3FBACACAB2CC}" type="presOf" srcId="{4BDA5CBF-4AFA-F547-ADF5-0BEEA8F1701F}" destId="{0383C037-F0CD-AC4D-8F0F-91DE6EE3E23E}" srcOrd="0" destOrd="0" presId="urn:microsoft.com/office/officeart/2005/8/layout/pyramid2"/>
    <dgm:cxn modelId="{D720DD36-E678-5C44-AC90-09038890EAE1}" srcId="{708EF8EF-EB24-B348-97A7-BBE70E169145}" destId="{4BDA5CBF-4AFA-F547-ADF5-0BEEA8F1701F}" srcOrd="0" destOrd="0" parTransId="{F0A12E50-791B-494E-98F7-3CED14FE4743}" sibTransId="{21870AB4-33AA-4547-81EF-7ECBD1E4BDEA}"/>
    <dgm:cxn modelId="{6209AA3A-C3A6-CF4A-AB34-E6CF02531B1B}" srcId="{708EF8EF-EB24-B348-97A7-BBE70E169145}" destId="{13BBFED1-9294-B648-8444-3CB2683373DD}" srcOrd="4" destOrd="0" parTransId="{76ED9394-9E3A-6F4D-8444-4E8374FF4F60}" sibTransId="{5B89DD96-8165-454F-8DBA-F6E301CBBBAA}"/>
    <dgm:cxn modelId="{10666C41-9FE6-7B44-ACC5-19DE19F4868E}" type="presOf" srcId="{708EF8EF-EB24-B348-97A7-BBE70E169145}" destId="{CEF9DB02-322A-CF4B-BCD8-73CCD19B4A3B}" srcOrd="0" destOrd="0" presId="urn:microsoft.com/office/officeart/2005/8/layout/pyramid2"/>
    <dgm:cxn modelId="{227C4473-AA93-8A42-9009-0EDC25AB6DB2}" srcId="{708EF8EF-EB24-B348-97A7-BBE70E169145}" destId="{6D13CC98-1161-E54E-A55E-40D11B9CB1EA}" srcOrd="2" destOrd="0" parTransId="{39C25506-C405-B046-987E-15016171B2AB}" sibTransId="{9F8DA4A7-EE01-054E-B673-EBC5CFDA8289}"/>
    <dgm:cxn modelId="{30777A74-C5A4-CB4C-8BF0-131F559C7CCB}" srcId="{708EF8EF-EB24-B348-97A7-BBE70E169145}" destId="{F321502B-64F7-1746-852D-7A950B366646}" srcOrd="1" destOrd="0" parTransId="{B6E3D415-3ECF-1343-8943-4E3F17DF914C}" sibTransId="{75A47946-A57C-3B45-B1D9-4FA2CD646683}"/>
    <dgm:cxn modelId="{71C55D85-639E-194E-90E1-CAB9291ECA1B}" srcId="{708EF8EF-EB24-B348-97A7-BBE70E169145}" destId="{5F5DDD89-CC3D-8C40-9888-22BA17EDD454}" srcOrd="3" destOrd="0" parTransId="{4DD33FAC-A0B3-AA47-A7AC-5D632967D1DE}" sibTransId="{013F7C03-520F-0C44-B16B-3D49D5133E01}"/>
    <dgm:cxn modelId="{B37533B6-2F2D-0748-A148-EF806E0F87D0}" type="presOf" srcId="{13BBFED1-9294-B648-8444-3CB2683373DD}" destId="{0C0AA495-4E9C-5941-BA9C-4851757E5DFA}" srcOrd="0" destOrd="0" presId="urn:microsoft.com/office/officeart/2005/8/layout/pyramid2"/>
    <dgm:cxn modelId="{EA1BB7B9-78B7-A64C-B14E-DE10035AE108}" type="presOf" srcId="{2505E8DB-E24F-D844-8786-1F9C0EF1562D}" destId="{970C37F3-3343-8448-992B-489C1E939C9C}" srcOrd="0" destOrd="0" presId="urn:microsoft.com/office/officeart/2005/8/layout/pyramid2"/>
    <dgm:cxn modelId="{2E5CD0C7-79C2-9F4C-9509-D49DA2AF266B}" type="presOf" srcId="{6D13CC98-1161-E54E-A55E-40D11B9CB1EA}" destId="{1E7CCB00-9C96-D749-8BF8-5075419905A0}" srcOrd="0" destOrd="0" presId="urn:microsoft.com/office/officeart/2005/8/layout/pyramid2"/>
    <dgm:cxn modelId="{08E2D9CF-CEFF-4E4A-B408-BCCDB952A16E}" type="presOf" srcId="{5F5DDD89-CC3D-8C40-9888-22BA17EDD454}" destId="{05D055C6-6D73-7F48-96FB-435AC8608891}" srcOrd="0" destOrd="0" presId="urn:microsoft.com/office/officeart/2005/8/layout/pyramid2"/>
    <dgm:cxn modelId="{1F28672A-9E66-C84F-9EDC-C005741283A6}" type="presParOf" srcId="{CEF9DB02-322A-CF4B-BCD8-73CCD19B4A3B}" destId="{0803CDF9-6D57-E342-8E92-DF9677EA8EC8}" srcOrd="0" destOrd="0" presId="urn:microsoft.com/office/officeart/2005/8/layout/pyramid2"/>
    <dgm:cxn modelId="{1F7504E7-3201-BC48-A076-42EF4FBA3E7B}" type="presParOf" srcId="{CEF9DB02-322A-CF4B-BCD8-73CCD19B4A3B}" destId="{C74223D4-01BB-CF49-8E38-B62D97CFFDDA}" srcOrd="1" destOrd="0" presId="urn:microsoft.com/office/officeart/2005/8/layout/pyramid2"/>
    <dgm:cxn modelId="{8E6BD308-10D6-9B42-91E0-BBC58C7BD144}" type="presParOf" srcId="{C74223D4-01BB-CF49-8E38-B62D97CFFDDA}" destId="{0383C037-F0CD-AC4D-8F0F-91DE6EE3E23E}" srcOrd="0" destOrd="0" presId="urn:microsoft.com/office/officeart/2005/8/layout/pyramid2"/>
    <dgm:cxn modelId="{6320EADB-BFDC-9540-9461-34846723FE5B}" type="presParOf" srcId="{C74223D4-01BB-CF49-8E38-B62D97CFFDDA}" destId="{17D215EA-4B04-AD4B-AE6D-FAC148522E76}" srcOrd="1" destOrd="0" presId="urn:microsoft.com/office/officeart/2005/8/layout/pyramid2"/>
    <dgm:cxn modelId="{0E5C294B-AEFE-D44D-A142-C03EFA3C969E}" type="presParOf" srcId="{C74223D4-01BB-CF49-8E38-B62D97CFFDDA}" destId="{244D3FC1-5C13-704F-A75D-D94748254D2D}" srcOrd="2" destOrd="0" presId="urn:microsoft.com/office/officeart/2005/8/layout/pyramid2"/>
    <dgm:cxn modelId="{F1D366DC-2052-B849-A9AB-B70A19DC9841}" type="presParOf" srcId="{C74223D4-01BB-CF49-8E38-B62D97CFFDDA}" destId="{24F26933-36C6-084C-92EE-B642C9A389A2}" srcOrd="3" destOrd="0" presId="urn:microsoft.com/office/officeart/2005/8/layout/pyramid2"/>
    <dgm:cxn modelId="{603C8A31-74C9-D642-80CA-208B2BD268A9}" type="presParOf" srcId="{C74223D4-01BB-CF49-8E38-B62D97CFFDDA}" destId="{1E7CCB00-9C96-D749-8BF8-5075419905A0}" srcOrd="4" destOrd="0" presId="urn:microsoft.com/office/officeart/2005/8/layout/pyramid2"/>
    <dgm:cxn modelId="{E26359A4-59FA-A44B-86DE-150576A55AFA}" type="presParOf" srcId="{C74223D4-01BB-CF49-8E38-B62D97CFFDDA}" destId="{4C558C6B-A2F9-6741-89D0-52CCB95E949D}" srcOrd="5" destOrd="0" presId="urn:microsoft.com/office/officeart/2005/8/layout/pyramid2"/>
    <dgm:cxn modelId="{9F3972B9-2E46-CD4A-B279-48D070C25A83}" type="presParOf" srcId="{C74223D4-01BB-CF49-8E38-B62D97CFFDDA}" destId="{05D055C6-6D73-7F48-96FB-435AC8608891}" srcOrd="6" destOrd="0" presId="urn:microsoft.com/office/officeart/2005/8/layout/pyramid2"/>
    <dgm:cxn modelId="{C9A79C84-9668-DF43-A8E9-ABDA6A0C5E45}" type="presParOf" srcId="{C74223D4-01BB-CF49-8E38-B62D97CFFDDA}" destId="{B2B3C7F0-ED15-544F-BB39-E180726C8CD4}" srcOrd="7" destOrd="0" presId="urn:microsoft.com/office/officeart/2005/8/layout/pyramid2"/>
    <dgm:cxn modelId="{721FE103-CD2E-504B-8DF9-B94E3B897A56}" type="presParOf" srcId="{C74223D4-01BB-CF49-8E38-B62D97CFFDDA}" destId="{0C0AA495-4E9C-5941-BA9C-4851757E5DFA}" srcOrd="8" destOrd="0" presId="urn:microsoft.com/office/officeart/2005/8/layout/pyramid2"/>
    <dgm:cxn modelId="{CE0B67B0-F107-BA4C-884A-860340D49A8E}" type="presParOf" srcId="{C74223D4-01BB-CF49-8E38-B62D97CFFDDA}" destId="{DC180ABE-400D-2946-AA71-1B7A84621FBF}" srcOrd="9" destOrd="0" presId="urn:microsoft.com/office/officeart/2005/8/layout/pyramid2"/>
    <dgm:cxn modelId="{3FACABE4-8FC3-6B46-969B-3AE820046B55}" type="presParOf" srcId="{C74223D4-01BB-CF49-8E38-B62D97CFFDDA}" destId="{970C37F3-3343-8448-992B-489C1E939C9C}" srcOrd="10" destOrd="0" presId="urn:microsoft.com/office/officeart/2005/8/layout/pyramid2"/>
    <dgm:cxn modelId="{7149FD77-5D5C-5141-8CF2-EBFCD5192839}" type="presParOf" srcId="{C74223D4-01BB-CF49-8E38-B62D97CFFDDA}" destId="{6C9852E1-C1DF-B84B-8926-3BC7440635A5}"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942BC-EE56-A847-AEFB-20CD3EB64867}">
      <dsp:nvSpPr>
        <dsp:cNvPr id="0" name=""/>
        <dsp:cNvSpPr/>
      </dsp:nvSpPr>
      <dsp:spPr>
        <a:xfrm>
          <a:off x="888258" y="0"/>
          <a:ext cx="5647055" cy="5647055"/>
        </a:xfrm>
        <a:prstGeom prst="triangl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BDE448-DA0D-2045-91E2-070E0DBD9244}">
      <dsp:nvSpPr>
        <dsp:cNvPr id="0" name=""/>
        <dsp:cNvSpPr/>
      </dsp:nvSpPr>
      <dsp:spPr>
        <a:xfrm>
          <a:off x="3711786" y="565256"/>
          <a:ext cx="3670585" cy="802940"/>
        </a:xfrm>
        <a:prstGeom prst="round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s-CO" sz="1200" b="1" kern="1200" dirty="0">
              <a:latin typeface="Arial" panose="020B0604020202020204" pitchFamily="34" charset="0"/>
              <a:cs typeface="Arial" panose="020B0604020202020204" pitchFamily="34" charset="0"/>
            </a:rPr>
            <a:t>Contextualizando</a:t>
          </a:r>
          <a:r>
            <a:rPr lang="es-CO" sz="1200" kern="1200" dirty="0">
              <a:latin typeface="Arial" panose="020B0604020202020204" pitchFamily="34" charset="0"/>
              <a:cs typeface="Arial" panose="020B0604020202020204" pitchFamily="34" charset="0"/>
            </a:rPr>
            <a:t>: </a:t>
          </a:r>
        </a:p>
        <a:p>
          <a:pPr marL="0" lvl="0" indent="0" algn="ctr" defTabSz="533400">
            <a:lnSpc>
              <a:spcPct val="10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En qué contexto y para qué propósito se generaron.</a:t>
          </a:r>
        </a:p>
      </dsp:txBody>
      <dsp:txXfrm>
        <a:off x="3750982" y="604452"/>
        <a:ext cx="3592193" cy="724548"/>
      </dsp:txXfrm>
    </dsp:sp>
    <dsp:sp modelId="{3064C352-55AE-8844-8394-AF366169BA24}">
      <dsp:nvSpPr>
        <dsp:cNvPr id="0" name=""/>
        <dsp:cNvSpPr/>
      </dsp:nvSpPr>
      <dsp:spPr>
        <a:xfrm>
          <a:off x="3711786" y="1468565"/>
          <a:ext cx="3670585" cy="802940"/>
        </a:xfrm>
        <a:prstGeom prst="roundRect">
          <a:avLst/>
        </a:prstGeom>
        <a:solidFill>
          <a:schemeClr val="lt1">
            <a:alpha val="90000"/>
            <a:hueOff val="0"/>
            <a:satOff val="0"/>
            <a:lumOff val="0"/>
            <a:alphaOff val="0"/>
          </a:schemeClr>
        </a:solidFill>
        <a:ln w="6350" cap="flat" cmpd="sng" algn="ctr">
          <a:solidFill>
            <a:schemeClr val="accent5">
              <a:hueOff val="-1689636"/>
              <a:satOff val="-4355"/>
              <a:lumOff val="-294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s-ES_tradnl" sz="1200" b="1" kern="1200" noProof="0" dirty="0">
              <a:latin typeface="Arial" panose="020B0604020202020204" pitchFamily="34" charset="0"/>
              <a:cs typeface="Arial" panose="020B0604020202020204" pitchFamily="34" charset="0"/>
            </a:rPr>
            <a:t>Categorizando</a:t>
          </a:r>
          <a:r>
            <a:rPr lang="es-ES_tradnl" sz="1200" kern="1200" noProof="0" dirty="0">
              <a:latin typeface="Arial" panose="020B0604020202020204" pitchFamily="34" charset="0"/>
              <a:cs typeface="Arial" panose="020B0604020202020204" pitchFamily="34" charset="0"/>
            </a:rPr>
            <a:t>:</a:t>
          </a:r>
        </a:p>
        <a:p>
          <a:pPr marL="0" lvl="0" indent="0" algn="ctr" defTabSz="533400">
            <a:lnSpc>
              <a:spcPct val="10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 Se conoce la unidad de medida que ayuda a interpretarlos. Ejemplo: kilómetro, segundo, litro, etc.</a:t>
          </a:r>
        </a:p>
      </dsp:txBody>
      <dsp:txXfrm>
        <a:off x="3750982" y="1507761"/>
        <a:ext cx="3592193" cy="724548"/>
      </dsp:txXfrm>
    </dsp:sp>
    <dsp:sp modelId="{BF47997B-CF23-8046-B09F-57230B5939E6}">
      <dsp:nvSpPr>
        <dsp:cNvPr id="0" name=""/>
        <dsp:cNvSpPr/>
      </dsp:nvSpPr>
      <dsp:spPr>
        <a:xfrm>
          <a:off x="3711786" y="2371873"/>
          <a:ext cx="3670585" cy="802940"/>
        </a:xfrm>
        <a:prstGeom prst="round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s-ES_tradnl" sz="1200" b="1" kern="1200" noProof="0" dirty="0">
              <a:latin typeface="Arial" panose="020B0604020202020204" pitchFamily="34" charset="0"/>
              <a:cs typeface="Arial" panose="020B0604020202020204" pitchFamily="34" charset="0"/>
            </a:rPr>
            <a:t>Calculando</a:t>
          </a:r>
          <a:r>
            <a:rPr lang="es-ES_tradnl" sz="1200" kern="1200" noProof="0" dirty="0">
              <a:latin typeface="Arial" panose="020B0604020202020204" pitchFamily="34" charset="0"/>
              <a:cs typeface="Arial" panose="020B0604020202020204" pitchFamily="34" charset="0"/>
            </a:rPr>
            <a:t>: </a:t>
          </a:r>
        </a:p>
        <a:p>
          <a:pPr marL="0" lvl="0" indent="0" algn="ctr" defTabSz="533400">
            <a:lnSpc>
              <a:spcPct val="10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Los datos pueden haber sido procesados matemática o estadísticamente.</a:t>
          </a:r>
        </a:p>
      </dsp:txBody>
      <dsp:txXfrm>
        <a:off x="3750982" y="2411069"/>
        <a:ext cx="3592193" cy="724548"/>
      </dsp:txXfrm>
    </dsp:sp>
    <dsp:sp modelId="{84C10296-25D5-8A4C-A841-290F3FCCED07}">
      <dsp:nvSpPr>
        <dsp:cNvPr id="0" name=""/>
        <dsp:cNvSpPr/>
      </dsp:nvSpPr>
      <dsp:spPr>
        <a:xfrm>
          <a:off x="3711786" y="3275181"/>
          <a:ext cx="3670585" cy="802940"/>
        </a:xfrm>
        <a:prstGeom prst="roundRect">
          <a:avLst/>
        </a:prstGeom>
        <a:solidFill>
          <a:schemeClr val="lt1">
            <a:alpha val="90000"/>
            <a:hueOff val="0"/>
            <a:satOff val="0"/>
            <a:lumOff val="0"/>
            <a:alphaOff val="0"/>
          </a:schemeClr>
        </a:solidFill>
        <a:ln w="6350" cap="flat" cmpd="sng" algn="ctr">
          <a:solidFill>
            <a:schemeClr val="accent5">
              <a:hueOff val="-5068907"/>
              <a:satOff val="-13064"/>
              <a:lumOff val="-882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s-ES_tradnl" sz="1200" b="1" kern="1200" noProof="0" dirty="0">
              <a:latin typeface="Arial" panose="020B0604020202020204" pitchFamily="34" charset="0"/>
              <a:cs typeface="Arial" panose="020B0604020202020204" pitchFamily="34" charset="0"/>
            </a:rPr>
            <a:t>Corrigiendo</a:t>
          </a:r>
          <a:r>
            <a:rPr lang="es-ES_tradnl" sz="1200" kern="1200" noProof="0" dirty="0">
              <a:latin typeface="Arial" panose="020B0604020202020204" pitchFamily="34" charset="0"/>
              <a:cs typeface="Arial" panose="020B0604020202020204" pitchFamily="34" charset="0"/>
            </a:rPr>
            <a:t>: </a:t>
          </a:r>
        </a:p>
        <a:p>
          <a:pPr marL="0" lvl="0" indent="0" algn="ctr" defTabSz="533400">
            <a:lnSpc>
              <a:spcPct val="10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Eliminado errores e inconsistencias de los datos</a:t>
          </a:r>
          <a:r>
            <a:rPr lang="en-US" sz="1200" kern="1200" dirty="0">
              <a:latin typeface="Arial" panose="020B0604020202020204" pitchFamily="34" charset="0"/>
              <a:cs typeface="Arial" panose="020B0604020202020204" pitchFamily="34" charset="0"/>
            </a:rPr>
            <a:t>.</a:t>
          </a:r>
        </a:p>
      </dsp:txBody>
      <dsp:txXfrm>
        <a:off x="3750982" y="3314377"/>
        <a:ext cx="3592193" cy="724548"/>
      </dsp:txXfrm>
    </dsp:sp>
    <dsp:sp modelId="{E4E8368A-532E-EE40-9FD3-9C3FF092E186}">
      <dsp:nvSpPr>
        <dsp:cNvPr id="0" name=""/>
        <dsp:cNvSpPr/>
      </dsp:nvSpPr>
      <dsp:spPr>
        <a:xfrm>
          <a:off x="3711786" y="4178489"/>
          <a:ext cx="3670585" cy="802940"/>
        </a:xfrm>
        <a:prstGeom prst="round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s-ES_tradnl" sz="1200" b="1" kern="1200" noProof="0" dirty="0">
              <a:latin typeface="Arial" panose="020B0604020202020204" pitchFamily="34" charset="0"/>
              <a:cs typeface="Arial" panose="020B0604020202020204" pitchFamily="34" charset="0"/>
            </a:rPr>
            <a:t>Condensando</a:t>
          </a:r>
          <a:r>
            <a:rPr lang="es-ES_tradnl" sz="1200" kern="1200" noProof="0" dirty="0">
              <a:latin typeface="Arial" panose="020B0604020202020204" pitchFamily="34" charset="0"/>
              <a:cs typeface="Arial" panose="020B0604020202020204" pitchFamily="34" charset="0"/>
            </a:rPr>
            <a:t>: </a:t>
          </a:r>
        </a:p>
        <a:p>
          <a:pPr marL="0" lvl="0" indent="0" algn="ctr" defTabSz="533400">
            <a:lnSpc>
              <a:spcPct val="100000"/>
            </a:lnSpc>
            <a:spcBef>
              <a:spcPct val="0"/>
            </a:spcBef>
            <a:spcAft>
              <a:spcPct val="35000"/>
            </a:spcAft>
            <a:buNone/>
          </a:pPr>
          <a:r>
            <a:rPr lang="es-ES_tradnl" sz="1200" kern="1200" noProof="0" dirty="0">
              <a:latin typeface="Arial" panose="020B0604020202020204" pitchFamily="34" charset="0"/>
              <a:cs typeface="Arial" panose="020B0604020202020204" pitchFamily="34" charset="0"/>
            </a:rPr>
            <a:t>Los datos se han podido resumir de forma más concisa.</a:t>
          </a:r>
        </a:p>
      </dsp:txBody>
      <dsp:txXfrm>
        <a:off x="3750982" y="4217685"/>
        <a:ext cx="3592193" cy="7245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1B5E8-0D95-B645-8DD9-0728F1D1FE01}">
      <dsp:nvSpPr>
        <dsp:cNvPr id="0" name=""/>
        <dsp:cNvSpPr/>
      </dsp:nvSpPr>
      <dsp:spPr>
        <a:xfrm>
          <a:off x="9639" y="383177"/>
          <a:ext cx="2881031" cy="172861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Arial" panose="020B0604020202020204" pitchFamily="34" charset="0"/>
              <a:cs typeface="Arial" panose="020B0604020202020204" pitchFamily="34" charset="0"/>
            </a:rPr>
            <a:t>Verificar la información de la ficha que solicitan habilitación antes de llevar a cabo el diligenciamiento del formato de cambio de registro.</a:t>
          </a:r>
          <a:endParaRPr lang="en-CO" sz="1700" kern="1200" dirty="0">
            <a:latin typeface="Arial" panose="020B0604020202020204" pitchFamily="34" charset="0"/>
            <a:cs typeface="Arial" panose="020B0604020202020204" pitchFamily="34" charset="0"/>
          </a:endParaRPr>
        </a:p>
      </dsp:txBody>
      <dsp:txXfrm>
        <a:off x="60269" y="433807"/>
        <a:ext cx="2779771" cy="1627359"/>
      </dsp:txXfrm>
    </dsp:sp>
    <dsp:sp modelId="{8D8591F4-0BA5-7147-B799-23604EAC667D}">
      <dsp:nvSpPr>
        <dsp:cNvPr id="0" name=""/>
        <dsp:cNvSpPr/>
      </dsp:nvSpPr>
      <dsp:spPr>
        <a:xfrm>
          <a:off x="3144201" y="890239"/>
          <a:ext cx="610778" cy="71449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3144201" y="1033138"/>
        <a:ext cx="427545" cy="428697"/>
      </dsp:txXfrm>
    </dsp:sp>
    <dsp:sp modelId="{4A7944A6-8DA7-2F4B-AD6B-CE8B63D86759}">
      <dsp:nvSpPr>
        <dsp:cNvPr id="0" name=""/>
        <dsp:cNvSpPr/>
      </dsp:nvSpPr>
      <dsp:spPr>
        <a:xfrm>
          <a:off x="4043083" y="383177"/>
          <a:ext cx="2881031" cy="1728619"/>
        </a:xfrm>
        <a:prstGeom prst="roundRect">
          <a:avLst>
            <a:gd name="adj" fmla="val 10000"/>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Arial" panose="020B0604020202020204" pitchFamily="34" charset="0"/>
              <a:cs typeface="Arial" panose="020B0604020202020204" pitchFamily="34" charset="0"/>
            </a:rPr>
            <a:t>¿El número de personas en la ficha se corresponde con la cantidad de gente registrada?</a:t>
          </a:r>
          <a:endParaRPr lang="en-US" sz="1700" kern="1200" dirty="0">
            <a:latin typeface="Arial" panose="020B0604020202020204" pitchFamily="34" charset="0"/>
            <a:cs typeface="Arial" panose="020B0604020202020204" pitchFamily="34" charset="0"/>
          </a:endParaRPr>
        </a:p>
      </dsp:txBody>
      <dsp:txXfrm>
        <a:off x="4093713" y="433807"/>
        <a:ext cx="2779771" cy="1627359"/>
      </dsp:txXfrm>
    </dsp:sp>
    <dsp:sp modelId="{5344DFAC-48FE-6542-9ED6-2F66C1D3B2C2}">
      <dsp:nvSpPr>
        <dsp:cNvPr id="0" name=""/>
        <dsp:cNvSpPr/>
      </dsp:nvSpPr>
      <dsp:spPr>
        <a:xfrm>
          <a:off x="7177646" y="890239"/>
          <a:ext cx="610778" cy="714495"/>
        </a:xfrm>
        <a:prstGeom prst="rightArrow">
          <a:avLst>
            <a:gd name="adj1" fmla="val 60000"/>
            <a:gd name="adj2" fmla="val 50000"/>
          </a:avLst>
        </a:prstGeom>
        <a:solidFill>
          <a:schemeClr val="accent3">
            <a:hueOff val="677650"/>
            <a:satOff val="25000"/>
            <a:lumOff val="-367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7177646" y="1033138"/>
        <a:ext cx="427545" cy="428697"/>
      </dsp:txXfrm>
    </dsp:sp>
    <dsp:sp modelId="{9C20D68E-F02A-D24E-B8E9-137F21D13E20}">
      <dsp:nvSpPr>
        <dsp:cNvPr id="0" name=""/>
        <dsp:cNvSpPr/>
      </dsp:nvSpPr>
      <dsp:spPr>
        <a:xfrm>
          <a:off x="8076528" y="383177"/>
          <a:ext cx="2881031" cy="1728619"/>
        </a:xfrm>
        <a:prstGeom prst="roundRect">
          <a:avLst>
            <a:gd name="adj" fmla="val 10000"/>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Arial" panose="020B0604020202020204" pitchFamily="34" charset="0"/>
              <a:cs typeface="Arial" panose="020B0604020202020204" pitchFamily="34" charset="0"/>
            </a:rPr>
            <a:t>¿Las personas registradas se corresponden con las o los ciudadanos que solicitan la habilitación de la ficha?</a:t>
          </a:r>
          <a:endParaRPr lang="en-US" sz="1700" kern="1200" dirty="0">
            <a:latin typeface="Arial" panose="020B0604020202020204" pitchFamily="34" charset="0"/>
            <a:cs typeface="Arial" panose="020B0604020202020204" pitchFamily="34" charset="0"/>
          </a:endParaRPr>
        </a:p>
      </dsp:txBody>
      <dsp:txXfrm>
        <a:off x="8127158" y="433807"/>
        <a:ext cx="2779771" cy="1627359"/>
      </dsp:txXfrm>
    </dsp:sp>
    <dsp:sp modelId="{2BB514F9-491E-794D-87DB-ABF88F108E14}">
      <dsp:nvSpPr>
        <dsp:cNvPr id="0" name=""/>
        <dsp:cNvSpPr/>
      </dsp:nvSpPr>
      <dsp:spPr>
        <a:xfrm rot="5400000">
          <a:off x="9211654" y="2313468"/>
          <a:ext cx="610778" cy="714495"/>
        </a:xfrm>
        <a:prstGeom prst="rightArrow">
          <a:avLst>
            <a:gd name="adj1" fmla="val 60000"/>
            <a:gd name="adj2" fmla="val 50000"/>
          </a:avLst>
        </a:prstGeom>
        <a:solidFill>
          <a:schemeClr val="accent3">
            <a:hueOff val="1355300"/>
            <a:satOff val="50000"/>
            <a:lumOff val="-735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rot="-5400000">
        <a:off x="9302695" y="2365327"/>
        <a:ext cx="428697" cy="427545"/>
      </dsp:txXfrm>
    </dsp:sp>
    <dsp:sp modelId="{E21772BD-850C-D14F-A30E-D49CC456A077}">
      <dsp:nvSpPr>
        <dsp:cNvPr id="0" name=""/>
        <dsp:cNvSpPr/>
      </dsp:nvSpPr>
      <dsp:spPr>
        <a:xfrm>
          <a:off x="8076528" y="3264209"/>
          <a:ext cx="2881031" cy="1728619"/>
        </a:xfrm>
        <a:prstGeom prst="roundRect">
          <a:avLst>
            <a:gd name="adj" fmla="val 10000"/>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Arial" panose="020B0604020202020204" pitchFamily="34" charset="0"/>
              <a:cs typeface="Arial" panose="020B0604020202020204" pitchFamily="34" charset="0"/>
            </a:rPr>
            <a:t>Las variables de tipo y número de documento no deben estar vacías en el aplicativo</a:t>
          </a:r>
          <a:endParaRPr lang="en-US" sz="1700" kern="1200" dirty="0">
            <a:latin typeface="Arial" panose="020B0604020202020204" pitchFamily="34" charset="0"/>
            <a:cs typeface="Arial" panose="020B0604020202020204" pitchFamily="34" charset="0"/>
          </a:endParaRPr>
        </a:p>
      </dsp:txBody>
      <dsp:txXfrm>
        <a:off x="8127158" y="3314839"/>
        <a:ext cx="2779771" cy="1627359"/>
      </dsp:txXfrm>
    </dsp:sp>
    <dsp:sp modelId="{D8562918-7415-E54B-B6BE-0BC8D616F336}">
      <dsp:nvSpPr>
        <dsp:cNvPr id="0" name=""/>
        <dsp:cNvSpPr/>
      </dsp:nvSpPr>
      <dsp:spPr>
        <a:xfrm rot="10800000">
          <a:off x="7212218" y="3771270"/>
          <a:ext cx="610778" cy="714495"/>
        </a:xfrm>
        <a:prstGeom prst="rightArrow">
          <a:avLst>
            <a:gd name="adj1" fmla="val 60000"/>
            <a:gd name="adj2" fmla="val 50000"/>
          </a:avLst>
        </a:prstGeom>
        <a:solidFill>
          <a:schemeClr val="accent3">
            <a:hueOff val="2032949"/>
            <a:satOff val="75000"/>
            <a:lumOff val="-1102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rot="10800000">
        <a:off x="7395451" y="3914169"/>
        <a:ext cx="427545" cy="428697"/>
      </dsp:txXfrm>
    </dsp:sp>
    <dsp:sp modelId="{83872F24-AFDE-564E-AA44-65B8E89AC42F}">
      <dsp:nvSpPr>
        <dsp:cNvPr id="0" name=""/>
        <dsp:cNvSpPr/>
      </dsp:nvSpPr>
      <dsp:spPr>
        <a:xfrm>
          <a:off x="4043083" y="3264209"/>
          <a:ext cx="2881031" cy="1728619"/>
        </a:xfrm>
        <a:prstGeom prst="roundRect">
          <a:avLst>
            <a:gd name="adj" fmla="val 10000"/>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Arial" panose="020B0604020202020204" pitchFamily="34" charset="0"/>
              <a:cs typeface="Arial" panose="020B0604020202020204" pitchFamily="34" charset="0"/>
            </a:rPr>
            <a:t>Recuerde: Aunque la ficha del hogar se encuentre en edición, una vez guardada la encuesta de seguridad alimentaria y nutricional no permitirá modificaciones.</a:t>
          </a:r>
          <a:endParaRPr lang="en-US" sz="1700" kern="1200" dirty="0">
            <a:latin typeface="Arial" panose="020B0604020202020204" pitchFamily="34" charset="0"/>
            <a:cs typeface="Arial" panose="020B0604020202020204" pitchFamily="34" charset="0"/>
          </a:endParaRPr>
        </a:p>
      </dsp:txBody>
      <dsp:txXfrm>
        <a:off x="4093713" y="3314839"/>
        <a:ext cx="2779771" cy="1627359"/>
      </dsp:txXfrm>
    </dsp:sp>
    <dsp:sp modelId="{977504B3-8CA8-D441-9DD3-9F46E0E27960}">
      <dsp:nvSpPr>
        <dsp:cNvPr id="0" name=""/>
        <dsp:cNvSpPr/>
      </dsp:nvSpPr>
      <dsp:spPr>
        <a:xfrm rot="10800000">
          <a:off x="3178774" y="3771270"/>
          <a:ext cx="610778" cy="714495"/>
        </a:xfrm>
        <a:prstGeom prst="rightArrow">
          <a:avLst>
            <a:gd name="adj1" fmla="val 60000"/>
            <a:gd name="adj2" fmla="val 50000"/>
          </a:avLst>
        </a:prstGeom>
        <a:solidFill>
          <a:schemeClr val="accent3">
            <a:hueOff val="2710599"/>
            <a:satOff val="100000"/>
            <a:lumOff val="-1470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rot="10800000">
        <a:off x="3362007" y="3914169"/>
        <a:ext cx="427545" cy="428697"/>
      </dsp:txXfrm>
    </dsp:sp>
    <dsp:sp modelId="{817DC79A-3281-B44E-8662-22CE41C5154C}">
      <dsp:nvSpPr>
        <dsp:cNvPr id="0" name=""/>
        <dsp:cNvSpPr/>
      </dsp:nvSpPr>
      <dsp:spPr>
        <a:xfrm>
          <a:off x="9639" y="3264209"/>
          <a:ext cx="2881031" cy="1728619"/>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Arial" panose="020B0604020202020204" pitchFamily="34" charset="0"/>
              <a:cs typeface="Arial" panose="020B0604020202020204" pitchFamily="34" charset="0"/>
            </a:rPr>
            <a:t>Así como la sección hogar, por lo tanto, verifique muy bien la información antes de guardarla.</a:t>
          </a:r>
          <a:endParaRPr lang="en-US" sz="1700" kern="1200" dirty="0">
            <a:latin typeface="Arial" panose="020B0604020202020204" pitchFamily="34" charset="0"/>
            <a:cs typeface="Arial" panose="020B0604020202020204" pitchFamily="34" charset="0"/>
          </a:endParaRPr>
        </a:p>
      </dsp:txBody>
      <dsp:txXfrm>
        <a:off x="60269" y="3314839"/>
        <a:ext cx="2779771" cy="1627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C28F6-F58E-0748-BF3C-99C58BE4FE74}">
      <dsp:nvSpPr>
        <dsp:cNvPr id="0" name=""/>
        <dsp:cNvSpPr/>
      </dsp:nvSpPr>
      <dsp:spPr>
        <a:xfrm>
          <a:off x="1146" y="1237058"/>
          <a:ext cx="1877220" cy="187722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0" tIns="22860" rIns="103310" bIns="22860" numCol="1" spcCol="1270" anchor="ctr" anchorCtr="0">
          <a:noAutofit/>
        </a:bodyPr>
        <a:lstStyle/>
        <a:p>
          <a:pPr marL="0" lvl="0" indent="0" algn="ctr" defTabSz="800100">
            <a:lnSpc>
              <a:spcPct val="90000"/>
            </a:lnSpc>
            <a:spcBef>
              <a:spcPct val="0"/>
            </a:spcBef>
            <a:spcAft>
              <a:spcPct val="35000"/>
            </a:spcAft>
            <a:buNone/>
          </a:pPr>
          <a:r>
            <a:rPr lang="es-ES_tradnl" sz="1800" kern="1200" noProof="0" dirty="0">
              <a:latin typeface="Arial" panose="020B0604020202020204" pitchFamily="34" charset="0"/>
              <a:cs typeface="Arial" panose="020B0604020202020204" pitchFamily="34" charset="0"/>
            </a:rPr>
            <a:t>Exactitud</a:t>
          </a:r>
        </a:p>
      </dsp:txBody>
      <dsp:txXfrm>
        <a:off x="276059" y="1511971"/>
        <a:ext cx="1327394" cy="1327394"/>
      </dsp:txXfrm>
    </dsp:sp>
    <dsp:sp modelId="{1EF98DCD-EE92-3E49-A33F-D74A9CA7F511}">
      <dsp:nvSpPr>
        <dsp:cNvPr id="0" name=""/>
        <dsp:cNvSpPr/>
      </dsp:nvSpPr>
      <dsp:spPr>
        <a:xfrm>
          <a:off x="1502922" y="1237058"/>
          <a:ext cx="1877220" cy="1877220"/>
        </a:xfrm>
        <a:prstGeom prst="ellipse">
          <a:avLst/>
        </a:prstGeom>
        <a:solidFill>
          <a:schemeClr val="accent4">
            <a:alpha val="50000"/>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0" tIns="20320" rIns="103310" bIns="20320" numCol="1" spcCol="1270" anchor="ctr" anchorCtr="0">
          <a:noAutofit/>
        </a:bodyPr>
        <a:lstStyle/>
        <a:p>
          <a:pPr marL="0" lvl="0" indent="0" algn="ctr" defTabSz="711200">
            <a:lnSpc>
              <a:spcPct val="90000"/>
            </a:lnSpc>
            <a:spcBef>
              <a:spcPct val="0"/>
            </a:spcBef>
            <a:spcAft>
              <a:spcPct val="35000"/>
            </a:spcAft>
            <a:buNone/>
          </a:pPr>
          <a:r>
            <a:rPr lang="es-ES_tradnl" sz="1600" kern="1200" noProof="0" dirty="0">
              <a:latin typeface="Arial" panose="020B0604020202020204" pitchFamily="34" charset="0"/>
              <a:cs typeface="Arial" panose="020B0604020202020204" pitchFamily="34" charset="0"/>
            </a:rPr>
            <a:t>Completitud</a:t>
          </a:r>
        </a:p>
      </dsp:txBody>
      <dsp:txXfrm>
        <a:off x="1777835" y="1511971"/>
        <a:ext cx="1327394" cy="1327394"/>
      </dsp:txXfrm>
    </dsp:sp>
    <dsp:sp modelId="{3E9CB69E-295A-954E-9256-EFB61ED8DCA4}">
      <dsp:nvSpPr>
        <dsp:cNvPr id="0" name=""/>
        <dsp:cNvSpPr/>
      </dsp:nvSpPr>
      <dsp:spPr>
        <a:xfrm>
          <a:off x="3004699" y="1237058"/>
          <a:ext cx="1877220" cy="1877220"/>
        </a:xfrm>
        <a:prstGeom prst="ellipse">
          <a:avLst/>
        </a:prstGeom>
        <a:solidFill>
          <a:schemeClr val="accent4">
            <a:alpha val="50000"/>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0" tIns="20320" rIns="103310" bIns="20320" numCol="1" spcCol="1270" anchor="ctr" anchorCtr="0">
          <a:noAutofit/>
        </a:bodyPr>
        <a:lstStyle/>
        <a:p>
          <a:pPr marL="0" lvl="0" indent="0" algn="ctr" defTabSz="711200">
            <a:lnSpc>
              <a:spcPct val="90000"/>
            </a:lnSpc>
            <a:spcBef>
              <a:spcPct val="0"/>
            </a:spcBef>
            <a:spcAft>
              <a:spcPct val="35000"/>
            </a:spcAft>
            <a:buNone/>
          </a:pPr>
          <a:r>
            <a:rPr lang="es-ES_tradnl" sz="1600" kern="1200" noProof="0" dirty="0">
              <a:latin typeface="Arial" panose="020B0604020202020204" pitchFamily="34" charset="0"/>
              <a:cs typeface="Arial" panose="020B0604020202020204" pitchFamily="34" charset="0"/>
            </a:rPr>
            <a:t>Integridad</a:t>
          </a:r>
        </a:p>
      </dsp:txBody>
      <dsp:txXfrm>
        <a:off x="3279612" y="1511971"/>
        <a:ext cx="1327394" cy="1327394"/>
      </dsp:txXfrm>
    </dsp:sp>
    <dsp:sp modelId="{2C5FC3A9-F8E3-8F4D-B241-FA7FF37A8CA9}">
      <dsp:nvSpPr>
        <dsp:cNvPr id="0" name=""/>
        <dsp:cNvSpPr/>
      </dsp:nvSpPr>
      <dsp:spPr>
        <a:xfrm>
          <a:off x="4506476" y="1237058"/>
          <a:ext cx="1877220" cy="1877220"/>
        </a:xfrm>
        <a:prstGeom prst="ellipse">
          <a:avLst/>
        </a:prstGeom>
        <a:solidFill>
          <a:schemeClr val="accent4">
            <a:alpha val="50000"/>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0" tIns="17780" rIns="103310" bIns="17780" numCol="1" spcCol="1270" anchor="ctr" anchorCtr="0">
          <a:noAutofit/>
        </a:bodyPr>
        <a:lstStyle/>
        <a:p>
          <a:pPr marL="0" lvl="0" indent="0" algn="ctr" defTabSz="622300">
            <a:lnSpc>
              <a:spcPct val="90000"/>
            </a:lnSpc>
            <a:spcBef>
              <a:spcPct val="0"/>
            </a:spcBef>
            <a:spcAft>
              <a:spcPct val="35000"/>
            </a:spcAft>
            <a:buNone/>
          </a:pPr>
          <a:r>
            <a:rPr lang="es-ES_tradnl" sz="1400" kern="1200" noProof="0" dirty="0">
              <a:latin typeface="Arial" panose="020B0604020202020204" pitchFamily="34" charset="0"/>
              <a:cs typeface="Arial" panose="020B0604020202020204" pitchFamily="34" charset="0"/>
            </a:rPr>
            <a:t>Actualización</a:t>
          </a:r>
        </a:p>
      </dsp:txBody>
      <dsp:txXfrm>
        <a:off x="4781389" y="1511971"/>
        <a:ext cx="1327394" cy="1327394"/>
      </dsp:txXfrm>
    </dsp:sp>
    <dsp:sp modelId="{413CEF3D-E431-BD42-90A1-A1E695633092}">
      <dsp:nvSpPr>
        <dsp:cNvPr id="0" name=""/>
        <dsp:cNvSpPr/>
      </dsp:nvSpPr>
      <dsp:spPr>
        <a:xfrm>
          <a:off x="6008253" y="1237058"/>
          <a:ext cx="1877220" cy="1877220"/>
        </a:xfrm>
        <a:prstGeom prst="ellipse">
          <a:avLst/>
        </a:prstGeom>
        <a:solidFill>
          <a:schemeClr val="accent4">
            <a:alpha val="50000"/>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0" tIns="20320" rIns="103310" bIns="20320" numCol="1" spcCol="1270" anchor="ctr" anchorCtr="0">
          <a:noAutofit/>
        </a:bodyPr>
        <a:lstStyle/>
        <a:p>
          <a:pPr marL="0" lvl="0" indent="0" algn="ctr" defTabSz="711200">
            <a:lnSpc>
              <a:spcPct val="90000"/>
            </a:lnSpc>
            <a:spcBef>
              <a:spcPct val="0"/>
            </a:spcBef>
            <a:spcAft>
              <a:spcPct val="35000"/>
            </a:spcAft>
            <a:buNone/>
          </a:pPr>
          <a:r>
            <a:rPr lang="es-ES_tradnl" sz="1600" kern="1200" noProof="0" dirty="0">
              <a:latin typeface="Arial" panose="020B0604020202020204" pitchFamily="34" charset="0"/>
              <a:cs typeface="Arial" panose="020B0604020202020204" pitchFamily="34" charset="0"/>
            </a:rPr>
            <a:t>Coherencia</a:t>
          </a:r>
        </a:p>
      </dsp:txBody>
      <dsp:txXfrm>
        <a:off x="6283166" y="1511971"/>
        <a:ext cx="1327394" cy="1327394"/>
      </dsp:txXfrm>
    </dsp:sp>
    <dsp:sp modelId="{E8967237-9A01-A64E-844F-4F5C714B55A0}">
      <dsp:nvSpPr>
        <dsp:cNvPr id="0" name=""/>
        <dsp:cNvSpPr/>
      </dsp:nvSpPr>
      <dsp:spPr>
        <a:xfrm>
          <a:off x="7510029" y="1237058"/>
          <a:ext cx="1877220" cy="1877220"/>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0" tIns="20320" rIns="103310" bIns="20320" numCol="1" spcCol="1270" anchor="ctr" anchorCtr="0">
          <a:noAutofit/>
        </a:bodyPr>
        <a:lstStyle/>
        <a:p>
          <a:pPr marL="0" lvl="0" indent="0" algn="ctr" defTabSz="711200">
            <a:lnSpc>
              <a:spcPct val="90000"/>
            </a:lnSpc>
            <a:spcBef>
              <a:spcPct val="0"/>
            </a:spcBef>
            <a:spcAft>
              <a:spcPct val="35000"/>
            </a:spcAft>
            <a:buNone/>
          </a:pPr>
          <a:r>
            <a:rPr lang="es-ES_tradnl" sz="1600" kern="1200" noProof="0" dirty="0">
              <a:latin typeface="Arial" panose="020B0604020202020204" pitchFamily="34" charset="0"/>
              <a:cs typeface="Arial" panose="020B0604020202020204" pitchFamily="34" charset="0"/>
            </a:rPr>
            <a:t>Relevancia</a:t>
          </a:r>
        </a:p>
      </dsp:txBody>
      <dsp:txXfrm>
        <a:off x="7784942" y="1511971"/>
        <a:ext cx="1327394" cy="1327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10458-D633-8548-BA7D-18636EEA00C0}">
      <dsp:nvSpPr>
        <dsp:cNvPr id="0" name=""/>
        <dsp:cNvSpPr/>
      </dsp:nvSpPr>
      <dsp:spPr>
        <a:xfrm>
          <a:off x="21718" y="1150440"/>
          <a:ext cx="1512174" cy="1122779"/>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_tradnl" sz="1200" kern="1200" noProof="0" dirty="0">
              <a:latin typeface="Arial" panose="020B0604020202020204" pitchFamily="34" charset="0"/>
              <a:cs typeface="Arial" panose="020B0604020202020204" pitchFamily="34" charset="0"/>
            </a:rPr>
            <a:t>Subdirecciones Locales De Integración Social</a:t>
          </a:r>
        </a:p>
      </dsp:txBody>
      <dsp:txXfrm>
        <a:off x="47556" y="1176278"/>
        <a:ext cx="1460498" cy="830507"/>
      </dsp:txXfrm>
    </dsp:sp>
    <dsp:sp modelId="{C58BC056-4283-B24B-9878-902DF5C92321}">
      <dsp:nvSpPr>
        <dsp:cNvPr id="0" name=""/>
        <dsp:cNvSpPr/>
      </dsp:nvSpPr>
      <dsp:spPr>
        <a:xfrm>
          <a:off x="923971" y="2248365"/>
          <a:ext cx="2121505" cy="2121505"/>
        </a:xfrm>
        <a:prstGeom prst="leftCircularArrow">
          <a:avLst>
            <a:gd name="adj1" fmla="val 2996"/>
            <a:gd name="adj2" fmla="val 367286"/>
            <a:gd name="adj3" fmla="val 3653553"/>
            <a:gd name="adj4" fmla="val 10535245"/>
            <a:gd name="adj5" fmla="val 3495"/>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2054DB-6A73-AF47-B53A-B770C4D0DA10}">
      <dsp:nvSpPr>
        <dsp:cNvPr id="0" name=""/>
        <dsp:cNvSpPr/>
      </dsp:nvSpPr>
      <dsp:spPr>
        <a:xfrm>
          <a:off x="215446" y="2185058"/>
          <a:ext cx="1560630" cy="120037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S_tradnl" sz="1300" kern="1200" noProof="0" dirty="0">
              <a:latin typeface="Arial" panose="020B0604020202020204" pitchFamily="34" charset="0"/>
              <a:cs typeface="Arial" panose="020B0604020202020204" pitchFamily="34" charset="0"/>
            </a:rPr>
            <a:t>Requieren consolidación para crear la única visión de verdad que soporta la función pública. </a:t>
          </a:r>
        </a:p>
      </dsp:txBody>
      <dsp:txXfrm>
        <a:off x="250604" y="2220216"/>
        <a:ext cx="1490314" cy="1130058"/>
      </dsp:txXfrm>
    </dsp:sp>
    <dsp:sp modelId="{D561193D-FD44-504A-8845-65C47FB12FC9}">
      <dsp:nvSpPr>
        <dsp:cNvPr id="0" name=""/>
        <dsp:cNvSpPr/>
      </dsp:nvSpPr>
      <dsp:spPr>
        <a:xfrm>
          <a:off x="2032644" y="2506402"/>
          <a:ext cx="1703781" cy="144138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_tradnl" sz="1200" kern="1200" noProof="0" dirty="0">
              <a:latin typeface="Arial" panose="020B0604020202020204" pitchFamily="34" charset="0"/>
              <a:cs typeface="Arial" panose="020B0604020202020204" pitchFamily="34" charset="0"/>
            </a:rPr>
            <a:t>Subdirecciones Locales De Integración Social –  Áreas Técnicas y Misionales.</a:t>
          </a:r>
        </a:p>
      </dsp:txBody>
      <dsp:txXfrm>
        <a:off x="2065814" y="2848440"/>
        <a:ext cx="1637441" cy="1066175"/>
      </dsp:txXfrm>
    </dsp:sp>
    <dsp:sp modelId="{D3C1F527-C13E-B341-9BE5-566CEA9988F9}">
      <dsp:nvSpPr>
        <dsp:cNvPr id="0" name=""/>
        <dsp:cNvSpPr/>
      </dsp:nvSpPr>
      <dsp:spPr>
        <a:xfrm>
          <a:off x="2857076" y="470090"/>
          <a:ext cx="2845430" cy="2845430"/>
        </a:xfrm>
        <a:prstGeom prst="circularArrow">
          <a:avLst>
            <a:gd name="adj1" fmla="val 2234"/>
            <a:gd name="adj2" fmla="val 269031"/>
            <a:gd name="adj3" fmla="val 18426132"/>
            <a:gd name="adj4" fmla="val 11446185"/>
            <a:gd name="adj5" fmla="val 260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637CE0-D0D1-D54A-93FF-1AA755AF7322}">
      <dsp:nvSpPr>
        <dsp:cNvPr id="0" name=""/>
        <dsp:cNvSpPr/>
      </dsp:nvSpPr>
      <dsp:spPr>
        <a:xfrm>
          <a:off x="2215819" y="1464427"/>
          <a:ext cx="1652006" cy="121319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S_tradnl" sz="1300" kern="1200" noProof="0" dirty="0">
              <a:latin typeface="Arial" panose="020B0604020202020204" pitchFamily="34" charset="0"/>
              <a:cs typeface="Arial" panose="020B0604020202020204" pitchFamily="34" charset="0"/>
            </a:rPr>
            <a:t>Requieren gestionarse bajo una unidad de criterio según el propósito</a:t>
          </a:r>
          <a:endParaRPr lang="es-ES_tradnl" sz="1300" kern="1200" dirty="0">
            <a:latin typeface="Arial" panose="020B0604020202020204" pitchFamily="34" charset="0"/>
            <a:cs typeface="Arial" panose="020B0604020202020204" pitchFamily="34" charset="0"/>
          </a:endParaRPr>
        </a:p>
      </dsp:txBody>
      <dsp:txXfrm>
        <a:off x="2251352" y="1499960"/>
        <a:ext cx="1580940" cy="1142131"/>
      </dsp:txXfrm>
    </dsp:sp>
    <dsp:sp modelId="{5C3E04D6-DFE9-8B45-874B-22138C6A7450}">
      <dsp:nvSpPr>
        <dsp:cNvPr id="0" name=""/>
        <dsp:cNvSpPr/>
      </dsp:nvSpPr>
      <dsp:spPr>
        <a:xfrm>
          <a:off x="4673992" y="947028"/>
          <a:ext cx="1512174" cy="1297977"/>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_tradnl" sz="1200" kern="1200" noProof="0" dirty="0">
              <a:latin typeface="Arial" panose="020B0604020202020204" pitchFamily="34" charset="0"/>
              <a:cs typeface="Arial" panose="020B0604020202020204" pitchFamily="34" charset="0"/>
            </a:rPr>
            <a:t>Subdirecciones Locales De Integración Social –  La Dirección de Análisis y Diseño Estratégico.</a:t>
          </a:r>
        </a:p>
      </dsp:txBody>
      <dsp:txXfrm>
        <a:off x="4703862" y="976898"/>
        <a:ext cx="1452434" cy="960099"/>
      </dsp:txXfrm>
    </dsp:sp>
    <dsp:sp modelId="{9F981A8F-6133-8A43-8605-C4E6A7122D93}">
      <dsp:nvSpPr>
        <dsp:cNvPr id="0" name=""/>
        <dsp:cNvSpPr/>
      </dsp:nvSpPr>
      <dsp:spPr>
        <a:xfrm>
          <a:off x="5026939" y="1739204"/>
          <a:ext cx="2273789" cy="2273789"/>
        </a:xfrm>
        <a:prstGeom prst="leftCircularArrow">
          <a:avLst>
            <a:gd name="adj1" fmla="val 2795"/>
            <a:gd name="adj2" fmla="val 341080"/>
            <a:gd name="adj3" fmla="val 2764983"/>
            <a:gd name="adj4" fmla="val 9672882"/>
            <a:gd name="adj5" fmla="val 326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9A2CE9-F3F0-F240-B87E-414B4FC3D395}">
      <dsp:nvSpPr>
        <dsp:cNvPr id="0" name=""/>
        <dsp:cNvSpPr/>
      </dsp:nvSpPr>
      <dsp:spPr>
        <a:xfrm>
          <a:off x="4139886" y="2160163"/>
          <a:ext cx="1846599" cy="133618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S_tradnl" sz="1300" kern="1200" noProof="0" dirty="0">
              <a:latin typeface="Arial" panose="020B0604020202020204" pitchFamily="34" charset="0"/>
              <a:cs typeface="Arial" panose="020B0604020202020204" pitchFamily="34" charset="0"/>
            </a:rPr>
            <a:t>Requieren de limpieza y estandarización mediante la corrección de errores, eliminación de duplicados, ajuste </a:t>
          </a:r>
          <a:r>
            <a:rPr lang="es-ES_tradnl" sz="1300" kern="1200" dirty="0">
              <a:latin typeface="Arial" panose="020B0604020202020204" pitchFamily="34" charset="0"/>
              <a:cs typeface="Arial" panose="020B0604020202020204" pitchFamily="34" charset="0"/>
            </a:rPr>
            <a:t>de atributos, etc</a:t>
          </a:r>
          <a:r>
            <a:rPr lang="es-ES_tradnl" sz="1400" kern="1200" dirty="0">
              <a:latin typeface="Arial" panose="020B0604020202020204" pitchFamily="34" charset="0"/>
              <a:cs typeface="Arial" panose="020B0604020202020204" pitchFamily="34" charset="0"/>
            </a:rPr>
            <a:t>. </a:t>
          </a:r>
          <a:r>
            <a:rPr lang="es-ES_tradnl" sz="1400" kern="1200" noProof="0" dirty="0">
              <a:latin typeface="Arial" panose="020B0604020202020204" pitchFamily="34" charset="0"/>
              <a:cs typeface="Arial" panose="020B0604020202020204" pitchFamily="34" charset="0"/>
            </a:rPr>
            <a:t> </a:t>
          </a:r>
        </a:p>
      </dsp:txBody>
      <dsp:txXfrm>
        <a:off x="4179021" y="2199298"/>
        <a:ext cx="1768329" cy="1257911"/>
      </dsp:txXfrm>
    </dsp:sp>
    <dsp:sp modelId="{815E635B-361A-0E47-BFE4-679AD118AE4A}">
      <dsp:nvSpPr>
        <dsp:cNvPr id="0" name=""/>
        <dsp:cNvSpPr/>
      </dsp:nvSpPr>
      <dsp:spPr>
        <a:xfrm>
          <a:off x="6459264" y="2330118"/>
          <a:ext cx="1512174" cy="1247227"/>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_tradnl" sz="1200" kern="1200" noProof="0" dirty="0">
              <a:latin typeface="Arial" panose="020B0604020202020204" pitchFamily="34" charset="0"/>
              <a:cs typeface="Arial" panose="020B0604020202020204" pitchFamily="34" charset="0"/>
            </a:rPr>
            <a:t>Subdirectores, Directores, Secretarios, Alcaldesa. </a:t>
          </a:r>
        </a:p>
      </dsp:txBody>
      <dsp:txXfrm>
        <a:off x="6487966" y="2626083"/>
        <a:ext cx="1454770" cy="922560"/>
      </dsp:txXfrm>
    </dsp:sp>
    <dsp:sp modelId="{93C4D2BE-C967-054C-B302-89DD166E082C}">
      <dsp:nvSpPr>
        <dsp:cNvPr id="0" name=""/>
        <dsp:cNvSpPr/>
      </dsp:nvSpPr>
      <dsp:spPr>
        <a:xfrm>
          <a:off x="7326184" y="601426"/>
          <a:ext cx="2332031" cy="2332031"/>
        </a:xfrm>
        <a:prstGeom prst="circularArrow">
          <a:avLst>
            <a:gd name="adj1" fmla="val 2725"/>
            <a:gd name="adj2" fmla="val 332019"/>
            <a:gd name="adj3" fmla="val 19165707"/>
            <a:gd name="adj4" fmla="val 12248748"/>
            <a:gd name="adj5" fmla="val 317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8CFC48-7585-2A44-B2A3-D922230B4684}">
      <dsp:nvSpPr>
        <dsp:cNvPr id="0" name=""/>
        <dsp:cNvSpPr/>
      </dsp:nvSpPr>
      <dsp:spPr>
        <a:xfrm>
          <a:off x="6835759" y="1130324"/>
          <a:ext cx="1392719" cy="149885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S_tradnl" sz="1300" kern="1200" noProof="0" dirty="0">
              <a:latin typeface="Arial" panose="020B0604020202020204" pitchFamily="34" charset="0"/>
              <a:cs typeface="Arial" panose="020B0604020202020204" pitchFamily="34" charset="0"/>
            </a:rPr>
            <a:t>Los datos respaldan la toma de decisiones estratégicas de los líderes de manera acertada.</a:t>
          </a:r>
          <a:endParaRPr lang="en-US" sz="1300" kern="1200" dirty="0">
            <a:latin typeface="Arial" panose="020B0604020202020204" pitchFamily="34" charset="0"/>
            <a:cs typeface="Arial" panose="020B0604020202020204" pitchFamily="34" charset="0"/>
          </a:endParaRPr>
        </a:p>
      </dsp:txBody>
      <dsp:txXfrm>
        <a:off x="6876550" y="1171115"/>
        <a:ext cx="1311137" cy="1417271"/>
      </dsp:txXfrm>
    </dsp:sp>
    <dsp:sp modelId="{F8F50989-C3C1-3D45-8958-7F23082BE409}">
      <dsp:nvSpPr>
        <dsp:cNvPr id="0" name=""/>
        <dsp:cNvSpPr/>
      </dsp:nvSpPr>
      <dsp:spPr>
        <a:xfrm>
          <a:off x="8835150" y="1216491"/>
          <a:ext cx="1512174" cy="1247227"/>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_tradnl" sz="1200" kern="1200" noProof="0" dirty="0">
              <a:latin typeface="Arial" panose="020B0604020202020204" pitchFamily="34" charset="0"/>
              <a:cs typeface="Arial" panose="020B0604020202020204" pitchFamily="34" charset="0"/>
            </a:rPr>
            <a:t>Servidores, funcionarios, contratistas y colaboradores de la entidad.</a:t>
          </a:r>
        </a:p>
      </dsp:txBody>
      <dsp:txXfrm>
        <a:off x="8863852" y="1245193"/>
        <a:ext cx="1454770" cy="922560"/>
      </dsp:txXfrm>
    </dsp:sp>
    <dsp:sp modelId="{B14739DF-FAF2-1B4B-A8BE-3838FF8B2F17}">
      <dsp:nvSpPr>
        <dsp:cNvPr id="0" name=""/>
        <dsp:cNvSpPr/>
      </dsp:nvSpPr>
      <dsp:spPr>
        <a:xfrm>
          <a:off x="8546077" y="2014885"/>
          <a:ext cx="1522362" cy="139515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ES_tradnl" sz="1300" kern="1200" noProof="0" dirty="0">
              <a:latin typeface="Arial" panose="020B0604020202020204" pitchFamily="34" charset="0"/>
              <a:cs typeface="Arial" panose="020B0604020202020204" pitchFamily="34" charset="0"/>
            </a:rPr>
            <a:t>Los datos llevan a mejorar la prestación de los servicios a la ciudadanía</a:t>
          </a:r>
          <a:endParaRPr lang="en-US" sz="1300" kern="1200" dirty="0">
            <a:latin typeface="Arial" panose="020B0604020202020204" pitchFamily="34" charset="0"/>
            <a:cs typeface="Arial" panose="020B0604020202020204" pitchFamily="34" charset="0"/>
          </a:endParaRPr>
        </a:p>
      </dsp:txBody>
      <dsp:txXfrm>
        <a:off x="8586940" y="2055748"/>
        <a:ext cx="1440636" cy="1313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8E5CA-BFC0-7A49-9877-8ED4FC1C88B1}">
      <dsp:nvSpPr>
        <dsp:cNvPr id="0" name=""/>
        <dsp:cNvSpPr/>
      </dsp:nvSpPr>
      <dsp:spPr>
        <a:xfrm rot="16200000">
          <a:off x="226267" y="76595"/>
          <a:ext cx="3896743" cy="4346284"/>
        </a:xfrm>
        <a:prstGeom prst="downArrow">
          <a:avLst>
            <a:gd name="adj1" fmla="val 50000"/>
            <a:gd name="adj2" fmla="val 3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s-ES_tradnl" sz="3400" kern="1200" noProof="0" dirty="0">
              <a:latin typeface="Arial" panose="020B0604020202020204" pitchFamily="34" charset="0"/>
              <a:cs typeface="Arial" panose="020B0604020202020204" pitchFamily="34" charset="0"/>
            </a:rPr>
            <a:t>Sistema Distrital de Cuidado- </a:t>
          </a:r>
          <a:r>
            <a:rPr lang="es-ES_tradnl" sz="3400" i="1" kern="1200" noProof="0" dirty="0">
              <a:latin typeface="Arial" panose="020B0604020202020204" pitchFamily="34" charset="0"/>
              <a:cs typeface="Arial" panose="020B0604020202020204" pitchFamily="34" charset="0"/>
            </a:rPr>
            <a:t>SIDICU</a:t>
          </a:r>
          <a:endParaRPr lang="es-ES_tradnl" sz="3400" kern="1200" noProof="0" dirty="0">
            <a:latin typeface="Arial" panose="020B0604020202020204" pitchFamily="34" charset="0"/>
            <a:cs typeface="Arial" panose="020B0604020202020204" pitchFamily="34" charset="0"/>
          </a:endParaRPr>
        </a:p>
      </dsp:txBody>
      <dsp:txXfrm rot="5400000">
        <a:off x="1497" y="1275551"/>
        <a:ext cx="3664354" cy="1948371"/>
      </dsp:txXfrm>
    </dsp:sp>
    <dsp:sp modelId="{B7DD2F64-AA3A-3748-BAF0-C744FAA9C248}">
      <dsp:nvSpPr>
        <dsp:cNvPr id="0" name=""/>
        <dsp:cNvSpPr/>
      </dsp:nvSpPr>
      <dsp:spPr>
        <a:xfrm rot="5400000">
          <a:off x="6224298" y="2526"/>
          <a:ext cx="3896743" cy="4346284"/>
        </a:xfrm>
        <a:prstGeom prst="downArrow">
          <a:avLst>
            <a:gd name="adj1" fmla="val 50000"/>
            <a:gd name="adj2" fmla="val 35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s-ES_tradnl" sz="3400" kern="1200" noProof="0" dirty="0">
              <a:latin typeface="Arial" panose="020B0604020202020204" pitchFamily="34" charset="0"/>
              <a:cs typeface="Arial" panose="020B0604020202020204" pitchFamily="34" charset="0"/>
            </a:rPr>
            <a:t>Habitante de Calle</a:t>
          </a:r>
        </a:p>
      </dsp:txBody>
      <dsp:txXfrm rot="-5400000">
        <a:off x="6681458" y="1201482"/>
        <a:ext cx="3664354" cy="19483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78FAF-59B5-D64F-97D4-8FED8647AE0D}">
      <dsp:nvSpPr>
        <dsp:cNvPr id="0" name=""/>
        <dsp:cNvSpPr/>
      </dsp:nvSpPr>
      <dsp:spPr>
        <a:xfrm>
          <a:off x="675917" y="0"/>
          <a:ext cx="7660401" cy="435133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CA0CFAF-7B52-9349-A807-B9E58952DA46}">
      <dsp:nvSpPr>
        <dsp:cNvPr id="0" name=""/>
        <dsp:cNvSpPr/>
      </dsp:nvSpPr>
      <dsp:spPr>
        <a:xfrm>
          <a:off x="4400" y="1305401"/>
          <a:ext cx="2719512" cy="174053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latin typeface="Arial" panose="020B0604020202020204" pitchFamily="34" charset="0"/>
              <a:cs typeface="Arial" panose="020B0604020202020204" pitchFamily="34" charset="0"/>
            </a:rPr>
            <a:t>Consultar primero el participante por nombres y/o apellidos. Si no se encuentra se debe buscar solo por número de identificación. (No incluir en la búsqueda el Tipo de Documento) para evitar duplicados</a:t>
          </a:r>
          <a:r>
            <a:rPr lang="es-CO" sz="1600" kern="1200">
              <a:latin typeface="Arial" panose="020B0604020202020204" pitchFamily="34" charset="0"/>
              <a:cs typeface="Arial" panose="020B0604020202020204" pitchFamily="34" charset="0"/>
            </a:rPr>
            <a:t>.</a:t>
          </a:r>
          <a:endParaRPr lang="en-US" sz="1600" kern="1200" dirty="0">
            <a:latin typeface="Arial" panose="020B0604020202020204" pitchFamily="34" charset="0"/>
            <a:cs typeface="Arial" panose="020B0604020202020204" pitchFamily="34" charset="0"/>
          </a:endParaRPr>
        </a:p>
      </dsp:txBody>
      <dsp:txXfrm>
        <a:off x="89366" y="1390367"/>
        <a:ext cx="2549580" cy="1570602"/>
      </dsp:txXfrm>
    </dsp:sp>
    <dsp:sp modelId="{EA6669B0-A781-5349-B9A2-32634D54850F}">
      <dsp:nvSpPr>
        <dsp:cNvPr id="0" name=""/>
        <dsp:cNvSpPr/>
      </dsp:nvSpPr>
      <dsp:spPr>
        <a:xfrm>
          <a:off x="3146362" y="1305401"/>
          <a:ext cx="2719512" cy="1740534"/>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latin typeface="Arial" panose="020B0604020202020204" pitchFamily="34" charset="0"/>
              <a:cs typeface="Arial" panose="020B0604020202020204" pitchFamily="34" charset="0"/>
            </a:rPr>
            <a:t>Se debe evitar hacer búsquedas de participantes que con nombres comunes, (por ejemplo Jenny, Yenny) para estos casos, se recomienda hacer búsqueda por apellido.</a:t>
          </a:r>
          <a:endParaRPr lang="en-US" sz="1400" kern="1200" dirty="0">
            <a:latin typeface="Arial" panose="020B0604020202020204" pitchFamily="34" charset="0"/>
            <a:cs typeface="Arial" panose="020B0604020202020204" pitchFamily="34" charset="0"/>
          </a:endParaRPr>
        </a:p>
      </dsp:txBody>
      <dsp:txXfrm>
        <a:off x="3231328" y="1390367"/>
        <a:ext cx="2549580" cy="1570602"/>
      </dsp:txXfrm>
    </dsp:sp>
    <dsp:sp modelId="{15C7E98C-3DDC-2F4A-93D7-CAC27E86E8F7}">
      <dsp:nvSpPr>
        <dsp:cNvPr id="0" name=""/>
        <dsp:cNvSpPr/>
      </dsp:nvSpPr>
      <dsp:spPr>
        <a:xfrm>
          <a:off x="6288323" y="1305401"/>
          <a:ext cx="2719512" cy="174053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Arial" panose="020B0604020202020204" pitchFamily="34" charset="0"/>
              <a:cs typeface="Arial" panose="020B0604020202020204" pitchFamily="34" charset="0"/>
            </a:rPr>
            <a:t>Si el participante a consultar se encuentra en el sistema de información, se debe actualizar la información como se encuentre diligenciada en la Ficha SIRBE.</a:t>
          </a:r>
          <a:endParaRPr lang="en-US" sz="1400" kern="1200" dirty="0">
            <a:latin typeface="Arial" panose="020B0604020202020204" pitchFamily="34" charset="0"/>
            <a:cs typeface="Arial" panose="020B0604020202020204" pitchFamily="34" charset="0"/>
          </a:endParaRPr>
        </a:p>
      </dsp:txBody>
      <dsp:txXfrm>
        <a:off x="6373289" y="1390367"/>
        <a:ext cx="2549580" cy="15706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78FAF-59B5-D64F-97D4-8FED8647AE0D}">
      <dsp:nvSpPr>
        <dsp:cNvPr id="0" name=""/>
        <dsp:cNvSpPr/>
      </dsp:nvSpPr>
      <dsp:spPr>
        <a:xfrm>
          <a:off x="675917" y="0"/>
          <a:ext cx="7660401" cy="435133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CA0CFAF-7B52-9349-A807-B9E58952DA46}">
      <dsp:nvSpPr>
        <dsp:cNvPr id="0" name=""/>
        <dsp:cNvSpPr/>
      </dsp:nvSpPr>
      <dsp:spPr>
        <a:xfrm>
          <a:off x="235561" y="1282530"/>
          <a:ext cx="4188401" cy="174053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panose="020B0604020202020204" pitchFamily="34" charset="0"/>
              <a:cs typeface="Arial" panose="020B0604020202020204" pitchFamily="34" charset="0"/>
            </a:rPr>
            <a:t>Si el participante no existe en el sistema de información misional, puede que se encuentre en la base de datos del SISBEN. Debe actualizarse la información como se haya diligenciado en la Ficha SIRBE</a:t>
          </a:r>
          <a:r>
            <a:rPr lang="es-CO" sz="1800" kern="1200" dirty="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dsp:txBody>
      <dsp:txXfrm>
        <a:off x="320527" y="1367496"/>
        <a:ext cx="4018469" cy="1570602"/>
      </dsp:txXfrm>
    </dsp:sp>
    <dsp:sp modelId="{EA6669B0-A781-5349-B9A2-32634D54850F}">
      <dsp:nvSpPr>
        <dsp:cNvPr id="0" name=""/>
        <dsp:cNvSpPr/>
      </dsp:nvSpPr>
      <dsp:spPr>
        <a:xfrm>
          <a:off x="4731424" y="1305401"/>
          <a:ext cx="4188401" cy="174053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panose="020B0604020202020204" pitchFamily="34" charset="0"/>
              <a:cs typeface="Arial" panose="020B0604020202020204" pitchFamily="34" charset="0"/>
            </a:rPr>
            <a:t>Si el participante </a:t>
          </a:r>
          <a:r>
            <a:rPr lang="es-CO" sz="1600" b="1" u="sng" kern="1200" dirty="0">
              <a:latin typeface="Arial" panose="020B0604020202020204" pitchFamily="34" charset="0"/>
              <a:cs typeface="Arial" panose="020B0604020202020204" pitchFamily="34" charset="0"/>
            </a:rPr>
            <a:t>no </a:t>
          </a:r>
          <a:r>
            <a:rPr lang="es-CO" sz="1600" kern="1200" dirty="0">
              <a:latin typeface="Arial" panose="020B0604020202020204" pitchFamily="34" charset="0"/>
              <a:cs typeface="Arial" panose="020B0604020202020204" pitchFamily="34" charset="0"/>
            </a:rPr>
            <a:t>se encuentra en el sistema de información misional y tampoco se encuentra en la base del SISBEN, se registra el nuevo participante incluyendo la información como se encuentre diligenciada en la Ficha SIRBE.</a:t>
          </a:r>
          <a:endParaRPr lang="en-US" sz="1600" kern="1200" dirty="0">
            <a:latin typeface="Arial" panose="020B0604020202020204" pitchFamily="34" charset="0"/>
            <a:cs typeface="Arial" panose="020B0604020202020204" pitchFamily="34" charset="0"/>
          </a:endParaRPr>
        </a:p>
      </dsp:txBody>
      <dsp:txXfrm>
        <a:off x="4816390" y="1390367"/>
        <a:ext cx="4018469" cy="15706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B53AA-A262-46CD-A47A-4A488DAF29BD}">
      <dsp:nvSpPr>
        <dsp:cNvPr id="0" name=""/>
        <dsp:cNvSpPr/>
      </dsp:nvSpPr>
      <dsp:spPr>
        <a:xfrm>
          <a:off x="4926259" y="5360986"/>
          <a:ext cx="392096" cy="843008"/>
        </a:xfrm>
        <a:custGeom>
          <a:avLst/>
          <a:gdLst/>
          <a:ahLst/>
          <a:cxnLst/>
          <a:rect l="0" t="0" r="0" b="0"/>
          <a:pathLst>
            <a:path>
              <a:moveTo>
                <a:pt x="0" y="0"/>
              </a:moveTo>
              <a:lnTo>
                <a:pt x="196048" y="0"/>
              </a:lnTo>
              <a:lnTo>
                <a:pt x="196048" y="843008"/>
              </a:lnTo>
              <a:lnTo>
                <a:pt x="392096" y="8430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B1F5D6-B541-4C4E-9938-E454E28B058C}">
      <dsp:nvSpPr>
        <dsp:cNvPr id="0" name=""/>
        <dsp:cNvSpPr/>
      </dsp:nvSpPr>
      <dsp:spPr>
        <a:xfrm>
          <a:off x="4926259" y="5315266"/>
          <a:ext cx="392096" cy="91440"/>
        </a:xfrm>
        <a:custGeom>
          <a:avLst/>
          <a:gdLst/>
          <a:ahLst/>
          <a:cxnLst/>
          <a:rect l="0" t="0" r="0" b="0"/>
          <a:pathLst>
            <a:path>
              <a:moveTo>
                <a:pt x="0" y="45720"/>
              </a:moveTo>
              <a:lnTo>
                <a:pt x="392096"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9B38D2-3957-4136-AF53-53727939D7FE}">
      <dsp:nvSpPr>
        <dsp:cNvPr id="0" name=""/>
        <dsp:cNvSpPr/>
      </dsp:nvSpPr>
      <dsp:spPr>
        <a:xfrm>
          <a:off x="4926259" y="4517978"/>
          <a:ext cx="392096" cy="843008"/>
        </a:xfrm>
        <a:custGeom>
          <a:avLst/>
          <a:gdLst/>
          <a:ahLst/>
          <a:cxnLst/>
          <a:rect l="0" t="0" r="0" b="0"/>
          <a:pathLst>
            <a:path>
              <a:moveTo>
                <a:pt x="0" y="843008"/>
              </a:moveTo>
              <a:lnTo>
                <a:pt x="196048" y="843008"/>
              </a:lnTo>
              <a:lnTo>
                <a:pt x="196048" y="0"/>
              </a:lnTo>
              <a:lnTo>
                <a:pt x="39209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85FEAA-D2C5-4291-8044-36E07A3287E6}">
      <dsp:nvSpPr>
        <dsp:cNvPr id="0" name=""/>
        <dsp:cNvSpPr/>
      </dsp:nvSpPr>
      <dsp:spPr>
        <a:xfrm>
          <a:off x="2573677" y="3674970"/>
          <a:ext cx="392096" cy="1686016"/>
        </a:xfrm>
        <a:custGeom>
          <a:avLst/>
          <a:gdLst/>
          <a:ahLst/>
          <a:cxnLst/>
          <a:rect l="0" t="0" r="0" b="0"/>
          <a:pathLst>
            <a:path>
              <a:moveTo>
                <a:pt x="0" y="0"/>
              </a:moveTo>
              <a:lnTo>
                <a:pt x="196048" y="0"/>
              </a:lnTo>
              <a:lnTo>
                <a:pt x="196048" y="1686016"/>
              </a:lnTo>
              <a:lnTo>
                <a:pt x="392096" y="168601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195439-96C2-4018-B0C5-33BD678CED06}">
      <dsp:nvSpPr>
        <dsp:cNvPr id="0" name=""/>
        <dsp:cNvSpPr/>
      </dsp:nvSpPr>
      <dsp:spPr>
        <a:xfrm>
          <a:off x="4926259" y="1988953"/>
          <a:ext cx="392096" cy="1686016"/>
        </a:xfrm>
        <a:custGeom>
          <a:avLst/>
          <a:gdLst/>
          <a:ahLst/>
          <a:cxnLst/>
          <a:rect l="0" t="0" r="0" b="0"/>
          <a:pathLst>
            <a:path>
              <a:moveTo>
                <a:pt x="0" y="0"/>
              </a:moveTo>
              <a:lnTo>
                <a:pt x="196048" y="0"/>
              </a:lnTo>
              <a:lnTo>
                <a:pt x="196048" y="1686016"/>
              </a:lnTo>
              <a:lnTo>
                <a:pt x="392096" y="168601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E11B5D-08C8-4924-8CBB-1AC3256AD89B}">
      <dsp:nvSpPr>
        <dsp:cNvPr id="0" name=""/>
        <dsp:cNvSpPr/>
      </dsp:nvSpPr>
      <dsp:spPr>
        <a:xfrm>
          <a:off x="4926259" y="1988953"/>
          <a:ext cx="392096" cy="843008"/>
        </a:xfrm>
        <a:custGeom>
          <a:avLst/>
          <a:gdLst/>
          <a:ahLst/>
          <a:cxnLst/>
          <a:rect l="0" t="0" r="0" b="0"/>
          <a:pathLst>
            <a:path>
              <a:moveTo>
                <a:pt x="0" y="0"/>
              </a:moveTo>
              <a:lnTo>
                <a:pt x="196048" y="0"/>
              </a:lnTo>
              <a:lnTo>
                <a:pt x="196048" y="843008"/>
              </a:lnTo>
              <a:lnTo>
                <a:pt x="392096" y="8430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755A57-12EE-4DC3-975F-0463FBD0BF73}">
      <dsp:nvSpPr>
        <dsp:cNvPr id="0" name=""/>
        <dsp:cNvSpPr/>
      </dsp:nvSpPr>
      <dsp:spPr>
        <a:xfrm>
          <a:off x="4926259" y="1943233"/>
          <a:ext cx="392096" cy="91440"/>
        </a:xfrm>
        <a:custGeom>
          <a:avLst/>
          <a:gdLst/>
          <a:ahLst/>
          <a:cxnLst/>
          <a:rect l="0" t="0" r="0" b="0"/>
          <a:pathLst>
            <a:path>
              <a:moveTo>
                <a:pt x="0" y="45720"/>
              </a:moveTo>
              <a:lnTo>
                <a:pt x="392096"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5EB63C-4348-4A95-974E-28C0CA701723}">
      <dsp:nvSpPr>
        <dsp:cNvPr id="0" name=""/>
        <dsp:cNvSpPr/>
      </dsp:nvSpPr>
      <dsp:spPr>
        <a:xfrm>
          <a:off x="4926259" y="1145945"/>
          <a:ext cx="392096" cy="843008"/>
        </a:xfrm>
        <a:custGeom>
          <a:avLst/>
          <a:gdLst/>
          <a:ahLst/>
          <a:cxnLst/>
          <a:rect l="0" t="0" r="0" b="0"/>
          <a:pathLst>
            <a:path>
              <a:moveTo>
                <a:pt x="0" y="843008"/>
              </a:moveTo>
              <a:lnTo>
                <a:pt x="196048" y="843008"/>
              </a:lnTo>
              <a:lnTo>
                <a:pt x="196048" y="0"/>
              </a:lnTo>
              <a:lnTo>
                <a:pt x="39209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6D690D-3367-4302-8A65-DB8DBFB0B967}">
      <dsp:nvSpPr>
        <dsp:cNvPr id="0" name=""/>
        <dsp:cNvSpPr/>
      </dsp:nvSpPr>
      <dsp:spPr>
        <a:xfrm>
          <a:off x="4926259" y="302936"/>
          <a:ext cx="392096" cy="1686016"/>
        </a:xfrm>
        <a:custGeom>
          <a:avLst/>
          <a:gdLst/>
          <a:ahLst/>
          <a:cxnLst/>
          <a:rect l="0" t="0" r="0" b="0"/>
          <a:pathLst>
            <a:path>
              <a:moveTo>
                <a:pt x="0" y="1686016"/>
              </a:moveTo>
              <a:lnTo>
                <a:pt x="196048" y="1686016"/>
              </a:lnTo>
              <a:lnTo>
                <a:pt x="196048" y="0"/>
              </a:lnTo>
              <a:lnTo>
                <a:pt x="39209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DC2AF6-525C-42D5-8A1F-32F635E9F500}">
      <dsp:nvSpPr>
        <dsp:cNvPr id="0" name=""/>
        <dsp:cNvSpPr/>
      </dsp:nvSpPr>
      <dsp:spPr>
        <a:xfrm>
          <a:off x="2573677" y="1988953"/>
          <a:ext cx="392096" cy="1686016"/>
        </a:xfrm>
        <a:custGeom>
          <a:avLst/>
          <a:gdLst/>
          <a:ahLst/>
          <a:cxnLst/>
          <a:rect l="0" t="0" r="0" b="0"/>
          <a:pathLst>
            <a:path>
              <a:moveTo>
                <a:pt x="0" y="1686016"/>
              </a:moveTo>
              <a:lnTo>
                <a:pt x="196048" y="1686016"/>
              </a:lnTo>
              <a:lnTo>
                <a:pt x="196048" y="0"/>
              </a:lnTo>
              <a:lnTo>
                <a:pt x="392096"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417CA9-05B4-4D71-B21A-42C8576A20A0}">
      <dsp:nvSpPr>
        <dsp:cNvPr id="0" name=""/>
        <dsp:cNvSpPr/>
      </dsp:nvSpPr>
      <dsp:spPr>
        <a:xfrm>
          <a:off x="613193" y="846971"/>
          <a:ext cx="1960484" cy="59794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1. Focalización (cuando aplique)</a:t>
          </a:r>
          <a:endParaRPr lang="en-CO" sz="1100" kern="1200" dirty="0">
            <a:latin typeface="Arial" panose="020B0604020202020204" pitchFamily="34" charset="0"/>
            <a:cs typeface="Arial" panose="020B0604020202020204" pitchFamily="34" charset="0"/>
          </a:endParaRPr>
        </a:p>
      </dsp:txBody>
      <dsp:txXfrm>
        <a:off x="613193" y="846971"/>
        <a:ext cx="1960484" cy="597947"/>
      </dsp:txXfrm>
    </dsp:sp>
    <dsp:sp modelId="{ED978B82-B9E7-4C4D-9D98-EB262D53674F}">
      <dsp:nvSpPr>
        <dsp:cNvPr id="0" name=""/>
        <dsp:cNvSpPr/>
      </dsp:nvSpPr>
      <dsp:spPr>
        <a:xfrm>
          <a:off x="613193" y="1689979"/>
          <a:ext cx="1960484" cy="59794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2. Diligenciamiento ficha SIRBE</a:t>
          </a:r>
          <a:endParaRPr lang="en-CO" sz="1100" kern="1200" dirty="0">
            <a:latin typeface="Arial" panose="020B0604020202020204" pitchFamily="34" charset="0"/>
            <a:cs typeface="Arial" panose="020B0604020202020204" pitchFamily="34" charset="0"/>
          </a:endParaRPr>
        </a:p>
      </dsp:txBody>
      <dsp:txXfrm>
        <a:off x="613193" y="1689979"/>
        <a:ext cx="1960484" cy="597947"/>
      </dsp:txXfrm>
    </dsp:sp>
    <dsp:sp modelId="{78F07F17-613F-4B3A-B155-29871383F6AB}">
      <dsp:nvSpPr>
        <dsp:cNvPr id="0" name=""/>
        <dsp:cNvSpPr/>
      </dsp:nvSpPr>
      <dsp:spPr>
        <a:xfrm>
          <a:off x="613193" y="2532987"/>
          <a:ext cx="1960484" cy="59794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3. Crítica ficha SIRBE</a:t>
          </a:r>
          <a:endParaRPr lang="en-CO" sz="1100" kern="1200" dirty="0">
            <a:latin typeface="Arial" panose="020B0604020202020204" pitchFamily="34" charset="0"/>
            <a:cs typeface="Arial" panose="020B0604020202020204" pitchFamily="34" charset="0"/>
          </a:endParaRPr>
        </a:p>
      </dsp:txBody>
      <dsp:txXfrm>
        <a:off x="613193" y="2532987"/>
        <a:ext cx="1960484" cy="597947"/>
      </dsp:txXfrm>
    </dsp:sp>
    <dsp:sp modelId="{9088AF2E-017C-4513-9B8C-FBA2C75BFD52}">
      <dsp:nvSpPr>
        <dsp:cNvPr id="0" name=""/>
        <dsp:cNvSpPr/>
      </dsp:nvSpPr>
      <dsp:spPr>
        <a:xfrm>
          <a:off x="613193" y="3375996"/>
          <a:ext cx="1960484" cy="59794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4. Digitación ficha SIRBE en el sistema:</a:t>
          </a:r>
          <a:endParaRPr lang="en-CO" sz="1100" kern="1200" dirty="0">
            <a:latin typeface="Arial" panose="020B0604020202020204" pitchFamily="34" charset="0"/>
            <a:cs typeface="Arial" panose="020B0604020202020204" pitchFamily="34" charset="0"/>
          </a:endParaRPr>
        </a:p>
      </dsp:txBody>
      <dsp:txXfrm>
        <a:off x="613193" y="3375996"/>
        <a:ext cx="1960484" cy="597947"/>
      </dsp:txXfrm>
    </dsp:sp>
    <dsp:sp modelId="{A0B73510-0374-48B5-883C-A85511590EA6}">
      <dsp:nvSpPr>
        <dsp:cNvPr id="0" name=""/>
        <dsp:cNvSpPr/>
      </dsp:nvSpPr>
      <dsp:spPr>
        <a:xfrm>
          <a:off x="2965774" y="1689979"/>
          <a:ext cx="1960484" cy="59794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Arial" panose="020B0604020202020204" pitchFamily="34" charset="0"/>
              <a:cs typeface="Arial" panose="020B0604020202020204" pitchFamily="34" charset="0"/>
            </a:rPr>
            <a:t>4.1 Registro en el proyecto  </a:t>
          </a:r>
          <a:endParaRPr lang="en-CO" sz="1100" kern="1200" dirty="0">
            <a:latin typeface="Arial" panose="020B0604020202020204" pitchFamily="34" charset="0"/>
            <a:cs typeface="Arial" panose="020B0604020202020204" pitchFamily="34" charset="0"/>
          </a:endParaRPr>
        </a:p>
      </dsp:txBody>
      <dsp:txXfrm>
        <a:off x="2965774" y="1689979"/>
        <a:ext cx="1960484" cy="597947"/>
      </dsp:txXfrm>
    </dsp:sp>
    <dsp:sp modelId="{41E30976-D27B-4541-B354-98BE05A01A2D}">
      <dsp:nvSpPr>
        <dsp:cNvPr id="0" name=""/>
        <dsp:cNvSpPr/>
      </dsp:nvSpPr>
      <dsp:spPr>
        <a:xfrm>
          <a:off x="5318356" y="3962"/>
          <a:ext cx="1960484" cy="59794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kern="1200" dirty="0">
              <a:latin typeface="Arial" panose="020B0604020202020204" pitchFamily="34" charset="0"/>
              <a:cs typeface="Arial" panose="020B0604020202020204" pitchFamily="34" charset="0"/>
            </a:rPr>
            <a:t>4.1.1 Registro variables básicas, transversales y específicas.</a:t>
          </a:r>
          <a:endParaRPr lang="en-CO" sz="1000" kern="1200" dirty="0">
            <a:latin typeface="Arial" panose="020B0604020202020204" pitchFamily="34" charset="0"/>
            <a:cs typeface="Arial" panose="020B0604020202020204" pitchFamily="34" charset="0"/>
          </a:endParaRPr>
        </a:p>
      </dsp:txBody>
      <dsp:txXfrm>
        <a:off x="5318356" y="3962"/>
        <a:ext cx="1960484" cy="597947"/>
      </dsp:txXfrm>
    </dsp:sp>
    <dsp:sp modelId="{2777517E-0D9F-46D0-8EBD-BE70DFBF502D}">
      <dsp:nvSpPr>
        <dsp:cNvPr id="0" name=""/>
        <dsp:cNvSpPr/>
      </dsp:nvSpPr>
      <dsp:spPr>
        <a:xfrm>
          <a:off x="5318356" y="846971"/>
          <a:ext cx="1960484" cy="59794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kern="1200" dirty="0">
              <a:latin typeface="Arial" panose="020B0604020202020204" pitchFamily="34" charset="0"/>
              <a:cs typeface="Arial" panose="020B0604020202020204" pitchFamily="34" charset="0"/>
            </a:rPr>
            <a:t>4.1.2 Corrección de inconsistencias: genéricas y por proyecto – modalidad.</a:t>
          </a:r>
          <a:endParaRPr lang="en-CO" sz="900" kern="1200" dirty="0">
            <a:latin typeface="Arial" panose="020B0604020202020204" pitchFamily="34" charset="0"/>
            <a:cs typeface="Arial" panose="020B0604020202020204" pitchFamily="34" charset="0"/>
          </a:endParaRPr>
        </a:p>
      </dsp:txBody>
      <dsp:txXfrm>
        <a:off x="5318356" y="846971"/>
        <a:ext cx="1960484" cy="597947"/>
      </dsp:txXfrm>
    </dsp:sp>
    <dsp:sp modelId="{073B7618-D040-4C20-B36C-CB6185DE8DA3}">
      <dsp:nvSpPr>
        <dsp:cNvPr id="0" name=""/>
        <dsp:cNvSpPr/>
      </dsp:nvSpPr>
      <dsp:spPr>
        <a:xfrm>
          <a:off x="5318356" y="1689979"/>
          <a:ext cx="1960484" cy="59794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4.1.3 Criterios de Focalización, priorización, ingreso, egreso y restricciones.</a:t>
          </a:r>
          <a:endParaRPr lang="en-CO" sz="900" kern="1200" dirty="0">
            <a:latin typeface="Arial" panose="020B0604020202020204" pitchFamily="34" charset="0"/>
            <a:cs typeface="Arial" panose="020B0604020202020204" pitchFamily="34" charset="0"/>
          </a:endParaRPr>
        </a:p>
      </dsp:txBody>
      <dsp:txXfrm>
        <a:off x="5318356" y="1689979"/>
        <a:ext cx="1960484" cy="597947"/>
      </dsp:txXfrm>
    </dsp:sp>
    <dsp:sp modelId="{7454738E-4155-4946-AFE9-925786982A67}">
      <dsp:nvSpPr>
        <dsp:cNvPr id="0" name=""/>
        <dsp:cNvSpPr/>
      </dsp:nvSpPr>
      <dsp:spPr>
        <a:xfrm>
          <a:off x="5318356" y="2532987"/>
          <a:ext cx="1960484" cy="59794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Arial" panose="020B0604020202020204" pitchFamily="34" charset="0"/>
              <a:cs typeface="Arial" panose="020B0604020202020204" pitchFamily="34" charset="0"/>
            </a:rPr>
            <a:t>4.1.4 Registro de actuaciones: estado, seguimiento e intervención</a:t>
          </a:r>
          <a:endParaRPr lang="en-CO" sz="900" kern="1200" dirty="0">
            <a:latin typeface="Arial" panose="020B0604020202020204" pitchFamily="34" charset="0"/>
            <a:cs typeface="Arial" panose="020B0604020202020204" pitchFamily="34" charset="0"/>
          </a:endParaRPr>
        </a:p>
      </dsp:txBody>
      <dsp:txXfrm>
        <a:off x="5318356" y="2532987"/>
        <a:ext cx="1960484" cy="597947"/>
      </dsp:txXfrm>
    </dsp:sp>
    <dsp:sp modelId="{97222031-6641-4DA4-AFDA-70333A010FA0}">
      <dsp:nvSpPr>
        <dsp:cNvPr id="0" name=""/>
        <dsp:cNvSpPr/>
      </dsp:nvSpPr>
      <dsp:spPr>
        <a:xfrm>
          <a:off x="5318356" y="3375996"/>
          <a:ext cx="1960484" cy="59794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Arial" panose="020B0604020202020204" pitchFamily="34" charset="0"/>
              <a:cs typeface="Arial" panose="020B0604020202020204" pitchFamily="34" charset="0"/>
            </a:rPr>
            <a:t>4.1.5 Registro Núcleo familiar (Sistema Misional SIRBE)</a:t>
          </a:r>
          <a:endParaRPr lang="en-CO" sz="1300" kern="1200" dirty="0">
            <a:latin typeface="Arial" panose="020B0604020202020204" pitchFamily="34" charset="0"/>
            <a:cs typeface="Arial" panose="020B0604020202020204" pitchFamily="34" charset="0"/>
          </a:endParaRPr>
        </a:p>
      </dsp:txBody>
      <dsp:txXfrm>
        <a:off x="5318356" y="3375996"/>
        <a:ext cx="1960484" cy="597947"/>
      </dsp:txXfrm>
    </dsp:sp>
    <dsp:sp modelId="{C9EF909E-1ADC-4927-B19A-ADB77BC7E41F}">
      <dsp:nvSpPr>
        <dsp:cNvPr id="0" name=""/>
        <dsp:cNvSpPr/>
      </dsp:nvSpPr>
      <dsp:spPr>
        <a:xfrm>
          <a:off x="2965774" y="5062012"/>
          <a:ext cx="1960484" cy="59794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Arial" panose="020B0604020202020204" pitchFamily="34" charset="0"/>
              <a:cs typeface="Arial" panose="020B0604020202020204" pitchFamily="34" charset="0"/>
            </a:rPr>
            <a:t>4.2 Registro de actividades del servicio (Sistema Misional SIRBE)</a:t>
          </a:r>
          <a:endParaRPr lang="en-CO" sz="1300" kern="1200" dirty="0">
            <a:latin typeface="Arial" panose="020B0604020202020204" pitchFamily="34" charset="0"/>
            <a:cs typeface="Arial" panose="020B0604020202020204" pitchFamily="34" charset="0"/>
          </a:endParaRPr>
        </a:p>
      </dsp:txBody>
      <dsp:txXfrm>
        <a:off x="2965774" y="5062012"/>
        <a:ext cx="1960484" cy="597947"/>
      </dsp:txXfrm>
    </dsp:sp>
    <dsp:sp modelId="{6A7A64B6-6506-4F4A-AF88-2369B4460710}">
      <dsp:nvSpPr>
        <dsp:cNvPr id="0" name=""/>
        <dsp:cNvSpPr/>
      </dsp:nvSpPr>
      <dsp:spPr>
        <a:xfrm>
          <a:off x="5318356" y="4219004"/>
          <a:ext cx="1960484" cy="59794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kern="1200">
              <a:latin typeface="Arial" panose="020B0604020202020204" pitchFamily="34" charset="0"/>
              <a:cs typeface="Arial" panose="020B0604020202020204" pitchFamily="34" charset="0"/>
            </a:rPr>
            <a:t>4.2.1 Beneficios</a:t>
          </a:r>
          <a:endParaRPr lang="en-CO" sz="1300" kern="1200">
            <a:latin typeface="Arial" panose="020B0604020202020204" pitchFamily="34" charset="0"/>
            <a:cs typeface="Arial" panose="020B0604020202020204" pitchFamily="34" charset="0"/>
          </a:endParaRPr>
        </a:p>
      </dsp:txBody>
      <dsp:txXfrm>
        <a:off x="5318356" y="4219004"/>
        <a:ext cx="1960484" cy="597947"/>
      </dsp:txXfrm>
    </dsp:sp>
    <dsp:sp modelId="{8ED380F0-7666-44EA-9A8C-8ACCF3CBD884}">
      <dsp:nvSpPr>
        <dsp:cNvPr id="0" name=""/>
        <dsp:cNvSpPr/>
      </dsp:nvSpPr>
      <dsp:spPr>
        <a:xfrm>
          <a:off x="5318356" y="5062012"/>
          <a:ext cx="1960484" cy="59794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kern="1200">
              <a:latin typeface="Arial" panose="020B0604020202020204" pitchFamily="34" charset="0"/>
              <a:cs typeface="Arial" panose="020B0604020202020204" pitchFamily="34" charset="0"/>
            </a:rPr>
            <a:t>4.2.2 Cursos</a:t>
          </a:r>
          <a:endParaRPr lang="en-CO" sz="1300" kern="1200">
            <a:latin typeface="Arial" panose="020B0604020202020204" pitchFamily="34" charset="0"/>
            <a:cs typeface="Arial" panose="020B0604020202020204" pitchFamily="34" charset="0"/>
          </a:endParaRPr>
        </a:p>
      </dsp:txBody>
      <dsp:txXfrm>
        <a:off x="5318356" y="5062012"/>
        <a:ext cx="1960484" cy="597947"/>
      </dsp:txXfrm>
    </dsp:sp>
    <dsp:sp modelId="{C6389EC6-F7BA-4920-A1FA-942FA6A4DB0B}">
      <dsp:nvSpPr>
        <dsp:cNvPr id="0" name=""/>
        <dsp:cNvSpPr/>
      </dsp:nvSpPr>
      <dsp:spPr>
        <a:xfrm>
          <a:off x="5318356" y="5905021"/>
          <a:ext cx="1960484" cy="59794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kern="1200">
              <a:latin typeface="Arial" panose="020B0604020202020204" pitchFamily="34" charset="0"/>
              <a:cs typeface="Arial" panose="020B0604020202020204" pitchFamily="34" charset="0"/>
            </a:rPr>
            <a:t>4.2.3 Seguimiento nutricional</a:t>
          </a:r>
          <a:endParaRPr lang="en-CO" sz="1300" kern="1200">
            <a:latin typeface="Arial" panose="020B0604020202020204" pitchFamily="34" charset="0"/>
            <a:cs typeface="Arial" panose="020B0604020202020204" pitchFamily="34" charset="0"/>
          </a:endParaRPr>
        </a:p>
      </dsp:txBody>
      <dsp:txXfrm>
        <a:off x="5318356" y="5905021"/>
        <a:ext cx="1960484" cy="597947"/>
      </dsp:txXfrm>
    </dsp:sp>
    <dsp:sp modelId="{A6A9E7B7-E287-41B2-9390-F35F29E882F5}">
      <dsp:nvSpPr>
        <dsp:cNvPr id="0" name=""/>
        <dsp:cNvSpPr/>
      </dsp:nvSpPr>
      <dsp:spPr>
        <a:xfrm>
          <a:off x="613193" y="4219004"/>
          <a:ext cx="1960484" cy="59794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kern="1200">
              <a:latin typeface="Arial" panose="020B0604020202020204" pitchFamily="34" charset="0"/>
              <a:cs typeface="Arial" panose="020B0604020202020204" pitchFamily="34" charset="0"/>
            </a:rPr>
            <a:t>5. Generación de información misional</a:t>
          </a:r>
          <a:endParaRPr lang="en-CO" sz="1300" kern="1200">
            <a:latin typeface="Arial" panose="020B0604020202020204" pitchFamily="34" charset="0"/>
            <a:cs typeface="Arial" panose="020B0604020202020204" pitchFamily="34" charset="0"/>
          </a:endParaRPr>
        </a:p>
      </dsp:txBody>
      <dsp:txXfrm>
        <a:off x="613193" y="4219004"/>
        <a:ext cx="1960484" cy="5979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1A2A6-A8E9-BC45-AC4A-A911DA417C04}">
      <dsp:nvSpPr>
        <dsp:cNvPr id="0" name=""/>
        <dsp:cNvSpPr/>
      </dsp:nvSpPr>
      <dsp:spPr>
        <a:xfrm>
          <a:off x="5883944" y="2823781"/>
          <a:ext cx="3451288" cy="3451288"/>
        </a:xfrm>
        <a:prstGeom prst="gear9">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i="1" kern="1200" dirty="0">
              <a:latin typeface="Arial" panose="020B0604020202020204" pitchFamily="34" charset="0"/>
              <a:cs typeface="Arial" panose="020B0604020202020204" pitchFamily="34" charset="0"/>
            </a:rPr>
            <a:t>Pues únicamente con fichas completas, consistentes y terminadas, se podrá realizar la verificación de población objetivo y priorización de ciudadanos. Este proceso no se realiza por tanto, con fichas que se encuentren </a:t>
          </a:r>
          <a:r>
            <a:rPr lang="es-MX" sz="1400" b="1" i="1" kern="1200" dirty="0">
              <a:latin typeface="Arial" panose="020B0604020202020204" pitchFamily="34" charset="0"/>
              <a:cs typeface="Arial" panose="020B0604020202020204" pitchFamily="34" charset="0"/>
            </a:rPr>
            <a:t>EN EDICIÓN </a:t>
          </a:r>
          <a:r>
            <a:rPr lang="es-MX" sz="1400" i="1" kern="1200" dirty="0">
              <a:latin typeface="Arial" panose="020B0604020202020204" pitchFamily="34" charset="0"/>
              <a:cs typeface="Arial" panose="020B0604020202020204" pitchFamily="34" charset="0"/>
            </a:rPr>
            <a:t>o con inconsistencias.</a:t>
          </a:r>
          <a:endParaRPr lang="en-CO" sz="1400" kern="1200" dirty="0">
            <a:latin typeface="Arial" panose="020B0604020202020204" pitchFamily="34" charset="0"/>
            <a:cs typeface="Arial" panose="020B0604020202020204" pitchFamily="34" charset="0"/>
          </a:endParaRPr>
        </a:p>
      </dsp:txBody>
      <dsp:txXfrm>
        <a:off x="6577806" y="3632229"/>
        <a:ext cx="2063564" cy="1774033"/>
      </dsp:txXfrm>
    </dsp:sp>
    <dsp:sp modelId="{E791755A-7237-744E-A90C-6CAC92D671FB}">
      <dsp:nvSpPr>
        <dsp:cNvPr id="0" name=""/>
        <dsp:cNvSpPr/>
      </dsp:nvSpPr>
      <dsp:spPr>
        <a:xfrm>
          <a:off x="3875921" y="2008022"/>
          <a:ext cx="2510028" cy="2510028"/>
        </a:xfrm>
        <a:prstGeom prst="gear6">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i="1" kern="1200" dirty="0">
              <a:latin typeface="Arial" panose="020B0604020202020204" pitchFamily="34" charset="0"/>
              <a:cs typeface="Arial" panose="020B0604020202020204" pitchFamily="34" charset="0"/>
            </a:rPr>
            <a:t>Realizar correcciones, confirmar que la información registrada corresponde a los soportes y guardar para poder finalizar el registro de la ficha, dando </a:t>
          </a:r>
          <a:r>
            <a:rPr lang="es-MX" sz="1200" b="1" i="1" kern="1200" dirty="0">
              <a:latin typeface="Arial" panose="020B0604020202020204" pitchFamily="34" charset="0"/>
              <a:cs typeface="Arial" panose="020B0604020202020204" pitchFamily="34" charset="0"/>
            </a:rPr>
            <a:t>HE TERMINADO</a:t>
          </a:r>
          <a:endParaRPr lang="en-US" sz="1200" kern="1200" dirty="0">
            <a:latin typeface="Arial" panose="020B0604020202020204" pitchFamily="34" charset="0"/>
            <a:cs typeface="Arial" panose="020B0604020202020204" pitchFamily="34" charset="0"/>
          </a:endParaRPr>
        </a:p>
      </dsp:txBody>
      <dsp:txXfrm>
        <a:off x="4507828" y="2643748"/>
        <a:ext cx="1246214" cy="1238576"/>
      </dsp:txXfrm>
    </dsp:sp>
    <dsp:sp modelId="{D39D9215-9C8F-F444-93DC-3480DE1B3B74}">
      <dsp:nvSpPr>
        <dsp:cNvPr id="0" name=""/>
        <dsp:cNvSpPr/>
      </dsp:nvSpPr>
      <dsp:spPr>
        <a:xfrm rot="20700000">
          <a:off x="5281793" y="276359"/>
          <a:ext cx="2459315" cy="2459315"/>
        </a:xfrm>
        <a:prstGeom prst="gear6">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i="1" kern="1200" dirty="0">
              <a:latin typeface="Arial" panose="020B0604020202020204" pitchFamily="34" charset="0"/>
              <a:cs typeface="Arial" panose="020B0604020202020204" pitchFamily="34" charset="0"/>
            </a:rPr>
            <a:t>Para finalizar, se debe revisar la información registrada sección por sección, para: completar faltantes o espacios en blanco</a:t>
          </a:r>
          <a:r>
            <a:rPr lang="es-MX" sz="1400" b="1" i="1" kern="1200" dirty="0">
              <a:latin typeface="Arial" panose="020B0604020202020204" pitchFamily="34" charset="0"/>
              <a:cs typeface="Arial" panose="020B0604020202020204" pitchFamily="34" charset="0"/>
            </a:rPr>
            <a:t>.</a:t>
          </a:r>
          <a:endParaRPr lang="en-CO" sz="1400" kern="1200" dirty="0">
            <a:latin typeface="Arial" panose="020B0604020202020204" pitchFamily="34" charset="0"/>
            <a:cs typeface="Arial" panose="020B0604020202020204" pitchFamily="34" charset="0"/>
          </a:endParaRPr>
        </a:p>
      </dsp:txBody>
      <dsp:txXfrm rot="-20700000">
        <a:off x="5821193" y="815759"/>
        <a:ext cx="1380515" cy="1380515"/>
      </dsp:txXfrm>
    </dsp:sp>
    <dsp:sp modelId="{93515EAE-1121-C745-BB92-6694D772ACBF}">
      <dsp:nvSpPr>
        <dsp:cNvPr id="0" name=""/>
        <dsp:cNvSpPr/>
      </dsp:nvSpPr>
      <dsp:spPr>
        <a:xfrm>
          <a:off x="5642025" y="2289535"/>
          <a:ext cx="4417649" cy="4417649"/>
        </a:xfrm>
        <a:prstGeom prst="circularArrow">
          <a:avLst>
            <a:gd name="adj1" fmla="val 4688"/>
            <a:gd name="adj2" fmla="val 299029"/>
            <a:gd name="adj3" fmla="val 2550553"/>
            <a:gd name="adj4" fmla="val 1578909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AB1C5F-6999-744B-8205-02D1979B165D}">
      <dsp:nvSpPr>
        <dsp:cNvPr id="0" name=""/>
        <dsp:cNvSpPr/>
      </dsp:nvSpPr>
      <dsp:spPr>
        <a:xfrm>
          <a:off x="3431400" y="1443718"/>
          <a:ext cx="3209698" cy="320969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010C74-6519-8B44-B1C3-FC8BE3B678D6}">
      <dsp:nvSpPr>
        <dsp:cNvPr id="0" name=""/>
        <dsp:cNvSpPr/>
      </dsp:nvSpPr>
      <dsp:spPr>
        <a:xfrm>
          <a:off x="4712928" y="-271252"/>
          <a:ext cx="3460701" cy="346070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3CDF9-6D57-E342-8E92-DF9677EA8EC8}">
      <dsp:nvSpPr>
        <dsp:cNvPr id="0" name=""/>
        <dsp:cNvSpPr/>
      </dsp:nvSpPr>
      <dsp:spPr>
        <a:xfrm>
          <a:off x="2507363" y="0"/>
          <a:ext cx="5924243" cy="5924243"/>
        </a:xfrm>
        <a:prstGeom prst="triangl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383C037-F0CD-AC4D-8F0F-91DE6EE3E23E}">
      <dsp:nvSpPr>
        <dsp:cNvPr id="0" name=""/>
        <dsp:cNvSpPr/>
      </dsp:nvSpPr>
      <dsp:spPr>
        <a:xfrm>
          <a:off x="5469485" y="595606"/>
          <a:ext cx="3850757" cy="701189"/>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Se debe diligenciar el aplicativo de acuerdo a la información reportada en los documentos soporte y no a la reportada por los ciudadanos.</a:t>
          </a:r>
          <a:endParaRPr lang="en-CO" sz="1200" kern="1200" dirty="0">
            <a:latin typeface="Arial" panose="020B0604020202020204" pitchFamily="34" charset="0"/>
            <a:cs typeface="Arial" panose="020B0604020202020204" pitchFamily="34" charset="0"/>
          </a:endParaRPr>
        </a:p>
      </dsp:txBody>
      <dsp:txXfrm>
        <a:off x="5503714" y="629835"/>
        <a:ext cx="3782299" cy="632731"/>
      </dsp:txXfrm>
    </dsp:sp>
    <dsp:sp modelId="{244D3FC1-5C13-704F-A75D-D94748254D2D}">
      <dsp:nvSpPr>
        <dsp:cNvPr id="0" name=""/>
        <dsp:cNvSpPr/>
      </dsp:nvSpPr>
      <dsp:spPr>
        <a:xfrm>
          <a:off x="5469485" y="1384444"/>
          <a:ext cx="3850757" cy="701189"/>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Antes de iniciar el registro se debe buscar a todos los integrantes del hogar por número de documento para saber si se requiere habilitar la ficha para incluir nuevos integrantes del hogar o crear una nueva</a:t>
          </a:r>
          <a:endParaRPr lang="en-CO" sz="1200" kern="1200" dirty="0">
            <a:latin typeface="Arial" panose="020B0604020202020204" pitchFamily="34" charset="0"/>
            <a:cs typeface="Arial" panose="020B0604020202020204" pitchFamily="34" charset="0"/>
          </a:endParaRPr>
        </a:p>
      </dsp:txBody>
      <dsp:txXfrm>
        <a:off x="5503714" y="1418673"/>
        <a:ext cx="3782299" cy="632731"/>
      </dsp:txXfrm>
    </dsp:sp>
    <dsp:sp modelId="{1E7CCB00-9C96-D749-8BF8-5075419905A0}">
      <dsp:nvSpPr>
        <dsp:cNvPr id="0" name=""/>
        <dsp:cNvSpPr/>
      </dsp:nvSpPr>
      <dsp:spPr>
        <a:xfrm>
          <a:off x="5469485" y="2173283"/>
          <a:ext cx="3850757" cy="701189"/>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Asegurarse de registrar todas las personas del hogar </a:t>
          </a:r>
          <a:endParaRPr lang="en-CO" sz="1200" kern="1200" dirty="0">
            <a:latin typeface="Arial" panose="020B0604020202020204" pitchFamily="34" charset="0"/>
            <a:cs typeface="Arial" panose="020B0604020202020204" pitchFamily="34" charset="0"/>
          </a:endParaRPr>
        </a:p>
      </dsp:txBody>
      <dsp:txXfrm>
        <a:off x="5503714" y="2207512"/>
        <a:ext cx="3782299" cy="632731"/>
      </dsp:txXfrm>
    </dsp:sp>
    <dsp:sp modelId="{05D055C6-6D73-7F48-96FB-435AC8608891}">
      <dsp:nvSpPr>
        <dsp:cNvPr id="0" name=""/>
        <dsp:cNvSpPr/>
      </dsp:nvSpPr>
      <dsp:spPr>
        <a:xfrm>
          <a:off x="5469485" y="2962121"/>
          <a:ext cx="3850757" cy="701189"/>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Arial" panose="020B0604020202020204" pitchFamily="34" charset="0"/>
              <a:cs typeface="Arial" panose="020B0604020202020204" pitchFamily="34" charset="0"/>
            </a:rPr>
            <a:t>El número de personas del hogar, debe coincidir con el numero de integrantes registrados en la sección personas, de lo contrario no activa sección de seguridad alimentaria</a:t>
          </a:r>
          <a:endParaRPr lang="en-CO" sz="1200" kern="1200" dirty="0">
            <a:latin typeface="Arial" panose="020B0604020202020204" pitchFamily="34" charset="0"/>
            <a:cs typeface="Arial" panose="020B0604020202020204" pitchFamily="34" charset="0"/>
          </a:endParaRPr>
        </a:p>
      </dsp:txBody>
      <dsp:txXfrm>
        <a:off x="5503714" y="2996350"/>
        <a:ext cx="3782299" cy="632731"/>
      </dsp:txXfrm>
    </dsp:sp>
    <dsp:sp modelId="{0C0AA495-4E9C-5941-BA9C-4851757E5DFA}">
      <dsp:nvSpPr>
        <dsp:cNvPr id="0" name=""/>
        <dsp:cNvSpPr/>
      </dsp:nvSpPr>
      <dsp:spPr>
        <a:xfrm>
          <a:off x="5469485" y="3750959"/>
          <a:ext cx="3850757" cy="701189"/>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Se debe seleccionar el servicio o modalidad por el cual fue focalizado por instrumentos o se acerca el/la ciudadano/a para solicitarlo a demanda en la unidad operativa o Subdirección Local.</a:t>
          </a:r>
          <a:endParaRPr lang="en-CO" sz="1200" kern="1200" dirty="0">
            <a:latin typeface="Arial" panose="020B0604020202020204" pitchFamily="34" charset="0"/>
            <a:cs typeface="Arial" panose="020B0604020202020204" pitchFamily="34" charset="0"/>
          </a:endParaRPr>
        </a:p>
      </dsp:txBody>
      <dsp:txXfrm>
        <a:off x="5503714" y="3785188"/>
        <a:ext cx="3782299" cy="632731"/>
      </dsp:txXfrm>
    </dsp:sp>
    <dsp:sp modelId="{970C37F3-3343-8448-992B-489C1E939C9C}">
      <dsp:nvSpPr>
        <dsp:cNvPr id="0" name=""/>
        <dsp:cNvSpPr/>
      </dsp:nvSpPr>
      <dsp:spPr>
        <a:xfrm>
          <a:off x="5469485" y="4539798"/>
          <a:ext cx="3850757" cy="701189"/>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Se puede seleccionar más de un servicio siempre y cuando no genere restricción. El aplicativo identifica las restricciones automáticamente.</a:t>
          </a:r>
          <a:endParaRPr lang="en-CO" sz="1200" kern="1200" dirty="0">
            <a:latin typeface="Arial" panose="020B0604020202020204" pitchFamily="34" charset="0"/>
            <a:cs typeface="Arial" panose="020B0604020202020204" pitchFamily="34" charset="0"/>
          </a:endParaRPr>
        </a:p>
      </dsp:txBody>
      <dsp:txXfrm>
        <a:off x="5503714" y="4574027"/>
        <a:ext cx="3782299" cy="63273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206980B-B65F-F35A-1F72-8A5C6B0B44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E331DD4-F4D9-F099-AA79-65C2A9A8B5FF}"/>
              </a:ext>
            </a:extLst>
          </p:cNvPr>
          <p:cNvSpPr>
            <a:spLocks noGrp="1"/>
          </p:cNvSpPr>
          <p:nvPr>
            <p:ph type="ctrTitle"/>
          </p:nvPr>
        </p:nvSpPr>
        <p:spPr>
          <a:xfrm>
            <a:off x="5073805" y="1122363"/>
            <a:ext cx="6612673" cy="2387600"/>
          </a:xfrm>
        </p:spPr>
        <p:txBody>
          <a:bodyPr anchor="b">
            <a:noAutofit/>
          </a:bodyPr>
          <a:lstStyle>
            <a:lvl1pPr algn="ctr">
              <a:defRPr sz="4400">
                <a:solidFill>
                  <a:srgbClr val="8D692B"/>
                </a:solidFill>
                <a:latin typeface="Arial Black" panose="020B0A04020102020204" pitchFamily="34" charset="0"/>
              </a:defRPr>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E6F72BC0-0251-8F1A-79C4-75AF43F73897}"/>
              </a:ext>
            </a:extLst>
          </p:cNvPr>
          <p:cNvSpPr>
            <a:spLocks noGrp="1"/>
          </p:cNvSpPr>
          <p:nvPr>
            <p:ph type="subTitle" idx="1"/>
          </p:nvPr>
        </p:nvSpPr>
        <p:spPr>
          <a:xfrm>
            <a:off x="5073805" y="3602038"/>
            <a:ext cx="6612673" cy="1655762"/>
          </a:xfrm>
        </p:spPr>
        <p:txBody>
          <a:bodyPr/>
          <a:lstStyle>
            <a:lvl1pPr marL="0" indent="0" algn="ctr">
              <a:buNone/>
              <a:defRPr sz="2400">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sp>
        <p:nvSpPr>
          <p:cNvPr id="4" name="Marcador de fecha 3">
            <a:extLst>
              <a:ext uri="{FF2B5EF4-FFF2-40B4-BE49-F238E27FC236}">
                <a16:creationId xmlns:a16="http://schemas.microsoft.com/office/drawing/2014/main" id="{D1648649-3220-0517-2C61-99FF1496A119}"/>
              </a:ext>
            </a:extLst>
          </p:cNvPr>
          <p:cNvSpPr>
            <a:spLocks noGrp="1"/>
          </p:cNvSpPr>
          <p:nvPr>
            <p:ph type="dt" sz="half" idx="10"/>
          </p:nvPr>
        </p:nvSpPr>
        <p:spPr/>
        <p:txBody>
          <a:bodyPr/>
          <a:lstStyle/>
          <a:p>
            <a:fld id="{391D115D-DAD5-464B-B2F2-78817D63F4C4}" type="datetimeFigureOut">
              <a:rPr lang="es-CO" smtClean="0"/>
              <a:t>21/11/2022</a:t>
            </a:fld>
            <a:endParaRPr lang="es-CO"/>
          </a:p>
        </p:txBody>
      </p:sp>
      <p:sp>
        <p:nvSpPr>
          <p:cNvPr id="5" name="Marcador de pie de página 4">
            <a:extLst>
              <a:ext uri="{FF2B5EF4-FFF2-40B4-BE49-F238E27FC236}">
                <a16:creationId xmlns:a16="http://schemas.microsoft.com/office/drawing/2014/main" id="{9EA19E63-EB82-6F92-1411-550A5085835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625C404-9E59-441E-DBA7-3DF4F2DAF83A}"/>
              </a:ext>
            </a:extLst>
          </p:cNvPr>
          <p:cNvSpPr>
            <a:spLocks noGrp="1"/>
          </p:cNvSpPr>
          <p:nvPr>
            <p:ph type="sldNum" sz="quarter" idx="12"/>
          </p:nvPr>
        </p:nvSpPr>
        <p:spPr/>
        <p:txBody>
          <a:bodyPr/>
          <a:lstStyle/>
          <a:p>
            <a:fld id="{2B5CED6E-C718-4D10-8C4F-A72CBCD1B876}" type="slidenum">
              <a:rPr lang="es-CO" smtClean="0"/>
              <a:t>‹Nº›</a:t>
            </a:fld>
            <a:endParaRPr lang="es-CO"/>
          </a:p>
        </p:txBody>
      </p:sp>
      <p:cxnSp>
        <p:nvCxnSpPr>
          <p:cNvPr id="8" name="Straight Connector 11">
            <a:extLst>
              <a:ext uri="{FF2B5EF4-FFF2-40B4-BE49-F238E27FC236}">
                <a16:creationId xmlns:a16="http://schemas.microsoft.com/office/drawing/2014/main" id="{D1CFE4AE-3906-4EEA-65F6-79F9CB9AC5F6}"/>
              </a:ext>
            </a:extLst>
          </p:cNvPr>
          <p:cNvCxnSpPr>
            <a:cxnSpLocks/>
          </p:cNvCxnSpPr>
          <p:nvPr userDrawn="1"/>
        </p:nvCxnSpPr>
        <p:spPr>
          <a:xfrm>
            <a:off x="5350383" y="3567861"/>
            <a:ext cx="6051238" cy="0"/>
          </a:xfrm>
          <a:prstGeom prst="line">
            <a:avLst/>
          </a:prstGeom>
          <a:ln w="25400">
            <a:solidFill>
              <a:srgbClr val="933E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3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4B4FF-FE49-C615-01BE-A2C21926F91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E03930C-AAA0-D92E-9D74-1446AC1C23F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432EFB0F-C6CD-369B-789B-40E6E274B3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46F5DD80-36C8-3468-2929-E771238A13B3}"/>
              </a:ext>
            </a:extLst>
          </p:cNvPr>
          <p:cNvSpPr>
            <a:spLocks noGrp="1"/>
          </p:cNvSpPr>
          <p:nvPr>
            <p:ph type="dt" sz="half" idx="10"/>
          </p:nvPr>
        </p:nvSpPr>
        <p:spPr/>
        <p:txBody>
          <a:bodyPr/>
          <a:lstStyle/>
          <a:p>
            <a:fld id="{391D115D-DAD5-464B-B2F2-78817D63F4C4}" type="datetimeFigureOut">
              <a:rPr lang="es-CO" smtClean="0"/>
              <a:t>21/11/2022</a:t>
            </a:fld>
            <a:endParaRPr lang="es-CO"/>
          </a:p>
        </p:txBody>
      </p:sp>
      <p:sp>
        <p:nvSpPr>
          <p:cNvPr id="6" name="Marcador de pie de página 5">
            <a:extLst>
              <a:ext uri="{FF2B5EF4-FFF2-40B4-BE49-F238E27FC236}">
                <a16:creationId xmlns:a16="http://schemas.microsoft.com/office/drawing/2014/main" id="{9F2EB115-882C-4457-6A7F-39CB022BD31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9CB680E-0CEA-3AFF-988F-8E003B9F3E3A}"/>
              </a:ext>
            </a:extLst>
          </p:cNvPr>
          <p:cNvSpPr>
            <a:spLocks noGrp="1"/>
          </p:cNvSpPr>
          <p:nvPr>
            <p:ph type="sldNum" sz="quarter" idx="12"/>
          </p:nvPr>
        </p:nvSpPr>
        <p:spPr/>
        <p:txBody>
          <a:bodyPr/>
          <a:lstStyle/>
          <a:p>
            <a:fld id="{2B5CED6E-C718-4D10-8C4F-A72CBCD1B876}" type="slidenum">
              <a:rPr lang="es-CO" smtClean="0"/>
              <a:t>‹Nº›</a:t>
            </a:fld>
            <a:endParaRPr lang="es-CO"/>
          </a:p>
        </p:txBody>
      </p:sp>
    </p:spTree>
    <p:extLst>
      <p:ext uri="{BB962C8B-B14F-4D97-AF65-F5344CB8AC3E}">
        <p14:creationId xmlns:p14="http://schemas.microsoft.com/office/powerpoint/2010/main" val="78269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F480BF0-D1B5-1511-7069-9FA93724C786}"/>
              </a:ext>
            </a:extLst>
          </p:cNvPr>
          <p:cNvGrpSpPr/>
          <p:nvPr userDrawn="1"/>
        </p:nvGrpSpPr>
        <p:grpSpPr>
          <a:xfrm>
            <a:off x="0" y="-125557"/>
            <a:ext cx="12192000" cy="6977461"/>
            <a:chOff x="0" y="-125557"/>
            <a:chExt cx="12192000" cy="6977461"/>
          </a:xfrm>
        </p:grpSpPr>
        <p:pic>
          <p:nvPicPr>
            <p:cNvPr id="11" name="Imagen 10">
              <a:extLst>
                <a:ext uri="{FF2B5EF4-FFF2-40B4-BE49-F238E27FC236}">
                  <a16:creationId xmlns:a16="http://schemas.microsoft.com/office/drawing/2014/main" id="{40D226D2-2921-895E-B045-4361F62D3FE8}"/>
                </a:ext>
              </a:extLst>
            </p:cNvPr>
            <p:cNvPicPr>
              <a:picLocks noChangeAspect="1"/>
            </p:cNvPicPr>
            <p:nvPr/>
          </p:nvPicPr>
          <p:blipFill>
            <a:blip r:embed="rId2"/>
            <a:stretch>
              <a:fillRect/>
            </a:stretch>
          </p:blipFill>
          <p:spPr>
            <a:xfrm>
              <a:off x="0" y="-6096"/>
              <a:ext cx="12192000" cy="6858000"/>
            </a:xfrm>
            <a:prstGeom prst="rect">
              <a:avLst/>
            </a:prstGeom>
          </p:spPr>
        </p:pic>
        <p:pic>
          <p:nvPicPr>
            <p:cNvPr id="12" name="Imagen 11">
              <a:extLst>
                <a:ext uri="{FF2B5EF4-FFF2-40B4-BE49-F238E27FC236}">
                  <a16:creationId xmlns:a16="http://schemas.microsoft.com/office/drawing/2014/main" id="{592ACB0B-F9CC-C389-8C67-1CC50B14AC8E}"/>
                </a:ext>
              </a:extLst>
            </p:cNvPr>
            <p:cNvPicPr>
              <a:picLocks noChangeAspect="1"/>
            </p:cNvPicPr>
            <p:nvPr/>
          </p:nvPicPr>
          <p:blipFill>
            <a:blip r:embed="rId3"/>
            <a:stretch>
              <a:fillRect/>
            </a:stretch>
          </p:blipFill>
          <p:spPr>
            <a:xfrm>
              <a:off x="433140" y="-125557"/>
              <a:ext cx="11748742" cy="6851904"/>
            </a:xfrm>
            <a:prstGeom prst="rect">
              <a:avLst/>
            </a:prstGeom>
          </p:spPr>
        </p:pic>
      </p:grpSp>
      <p:sp>
        <p:nvSpPr>
          <p:cNvPr id="2" name="Título 1">
            <a:extLst>
              <a:ext uri="{FF2B5EF4-FFF2-40B4-BE49-F238E27FC236}">
                <a16:creationId xmlns:a16="http://schemas.microsoft.com/office/drawing/2014/main" id="{481E90E0-16E0-3B0E-4B89-9245C9FFDB1E}"/>
              </a:ext>
            </a:extLst>
          </p:cNvPr>
          <p:cNvSpPr>
            <a:spLocks noGrp="1"/>
          </p:cNvSpPr>
          <p:nvPr>
            <p:ph type="title"/>
          </p:nvPr>
        </p:nvSpPr>
        <p:spPr>
          <a:xfrm>
            <a:off x="1219200" y="365125"/>
            <a:ext cx="10136188" cy="1325563"/>
          </a:xfrm>
        </p:spPr>
        <p:txBody>
          <a:bodyPr/>
          <a:lstStyle>
            <a:lvl1pPr>
              <a:defRPr>
                <a:latin typeface="Arial Black" panose="020B0A04020102020204" pitchFamily="34" charset="0"/>
              </a:defRPr>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5B2D2222-7AF6-9CC4-0F82-5BDAE8AFC13A}"/>
              </a:ext>
            </a:extLst>
          </p:cNvPr>
          <p:cNvSpPr>
            <a:spLocks noGrp="1"/>
          </p:cNvSpPr>
          <p:nvPr>
            <p:ph type="body" idx="1"/>
          </p:nvPr>
        </p:nvSpPr>
        <p:spPr>
          <a:xfrm>
            <a:off x="1219200" y="1681163"/>
            <a:ext cx="4975227" cy="823912"/>
          </a:xfrm>
        </p:spPr>
        <p:txBody>
          <a:bodyPr anchor="b"/>
          <a:lstStyle>
            <a:lvl1pPr marL="0" indent="0">
              <a:buNone/>
              <a:defRPr sz="2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2095F4E-6EDE-8551-97BF-FFB508C65DD5}"/>
              </a:ext>
            </a:extLst>
          </p:cNvPr>
          <p:cNvSpPr>
            <a:spLocks noGrp="1"/>
          </p:cNvSpPr>
          <p:nvPr>
            <p:ph sz="half" idx="2"/>
          </p:nvPr>
        </p:nvSpPr>
        <p:spPr>
          <a:xfrm>
            <a:off x="1219200" y="2505075"/>
            <a:ext cx="497522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04D2CC7B-FDB4-E190-B726-F075142D55A7}"/>
              </a:ext>
            </a:extLst>
          </p:cNvPr>
          <p:cNvSpPr>
            <a:spLocks noGrp="1"/>
          </p:cNvSpPr>
          <p:nvPr>
            <p:ph type="body" sz="quarter" idx="3"/>
          </p:nvPr>
        </p:nvSpPr>
        <p:spPr>
          <a:xfrm>
            <a:off x="6380160" y="1681163"/>
            <a:ext cx="4975227" cy="823912"/>
          </a:xfrm>
        </p:spPr>
        <p:txBody>
          <a:bodyPr anchor="b"/>
          <a:lstStyle>
            <a:lvl1pPr marL="0" indent="0">
              <a:buNone/>
              <a:defRPr sz="2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2FE46F9-22EF-AD17-76DA-D76A6C958508}"/>
              </a:ext>
            </a:extLst>
          </p:cNvPr>
          <p:cNvSpPr>
            <a:spLocks noGrp="1"/>
          </p:cNvSpPr>
          <p:nvPr>
            <p:ph sz="quarter" idx="4"/>
          </p:nvPr>
        </p:nvSpPr>
        <p:spPr>
          <a:xfrm>
            <a:off x="6380160" y="2505075"/>
            <a:ext cx="497522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Marcador de fecha 6">
            <a:extLst>
              <a:ext uri="{FF2B5EF4-FFF2-40B4-BE49-F238E27FC236}">
                <a16:creationId xmlns:a16="http://schemas.microsoft.com/office/drawing/2014/main" id="{D288CFE0-09A9-ADE1-F18F-285F80B1B56D}"/>
              </a:ext>
            </a:extLst>
          </p:cNvPr>
          <p:cNvSpPr>
            <a:spLocks noGrp="1"/>
          </p:cNvSpPr>
          <p:nvPr>
            <p:ph type="dt" sz="half" idx="10"/>
          </p:nvPr>
        </p:nvSpPr>
        <p:spPr>
          <a:xfrm>
            <a:off x="1039992" y="6356350"/>
            <a:ext cx="2541407" cy="365125"/>
          </a:xfrm>
        </p:spPr>
        <p:txBody>
          <a:bodyPr/>
          <a:lstStyle>
            <a:lvl1pPr>
              <a:defRPr>
                <a:latin typeface="Arial" panose="020B0604020202020204" pitchFamily="34" charset="0"/>
                <a:cs typeface="Arial" panose="020B0604020202020204" pitchFamily="34" charset="0"/>
              </a:defRPr>
            </a:lvl1pPr>
          </a:lstStyle>
          <a:p>
            <a:fld id="{391D115D-DAD5-464B-B2F2-78817D63F4C4}" type="datetimeFigureOut">
              <a:rPr lang="es-CO" smtClean="0"/>
              <a:pPr/>
              <a:t>21/11/2022</a:t>
            </a:fld>
            <a:endParaRPr lang="es-CO"/>
          </a:p>
        </p:txBody>
      </p:sp>
      <p:sp>
        <p:nvSpPr>
          <p:cNvPr id="8" name="Marcador de pie de página 7">
            <a:extLst>
              <a:ext uri="{FF2B5EF4-FFF2-40B4-BE49-F238E27FC236}">
                <a16:creationId xmlns:a16="http://schemas.microsoft.com/office/drawing/2014/main" id="{44D15D18-C3A9-1BD0-FB05-3BF5B1169AAB}"/>
              </a:ext>
            </a:extLst>
          </p:cNvPr>
          <p:cNvSpPr>
            <a:spLocks noGrp="1"/>
          </p:cNvSpPr>
          <p:nvPr>
            <p:ph type="ftr" sz="quarter" idx="11"/>
          </p:nvPr>
        </p:nvSpPr>
        <p:spPr>
          <a:xfrm>
            <a:off x="4341288" y="6356350"/>
            <a:ext cx="3812111" cy="365125"/>
          </a:xfrm>
        </p:spPr>
        <p:txBody>
          <a:bodyPr/>
          <a:lstStyle>
            <a:lvl1pPr>
              <a:defRPr>
                <a:latin typeface="Arial" panose="020B0604020202020204" pitchFamily="34" charset="0"/>
                <a:cs typeface="Arial" panose="020B0604020202020204" pitchFamily="34" charset="0"/>
              </a:defRPr>
            </a:lvl1pPr>
          </a:lstStyle>
          <a:p>
            <a:endParaRPr lang="es-CO"/>
          </a:p>
        </p:txBody>
      </p:sp>
      <p:sp>
        <p:nvSpPr>
          <p:cNvPr id="9" name="Marcador de número de diapositiva 8">
            <a:extLst>
              <a:ext uri="{FF2B5EF4-FFF2-40B4-BE49-F238E27FC236}">
                <a16:creationId xmlns:a16="http://schemas.microsoft.com/office/drawing/2014/main" id="{516A1D40-12FB-281C-1BE9-9EAB196288E8}"/>
              </a:ext>
            </a:extLst>
          </p:cNvPr>
          <p:cNvSpPr>
            <a:spLocks noGrp="1"/>
          </p:cNvSpPr>
          <p:nvPr>
            <p:ph type="sldNum" sz="quarter" idx="12"/>
          </p:nvPr>
        </p:nvSpPr>
        <p:spPr>
          <a:xfrm>
            <a:off x="8812392" y="6356350"/>
            <a:ext cx="2541407" cy="365125"/>
          </a:xfrm>
        </p:spPr>
        <p:txBody>
          <a:bodyPr/>
          <a:lstStyle>
            <a:lvl1pPr>
              <a:defRPr>
                <a:latin typeface="Arial" panose="020B0604020202020204" pitchFamily="34" charset="0"/>
                <a:cs typeface="Arial" panose="020B0604020202020204" pitchFamily="34" charset="0"/>
              </a:defRPr>
            </a:lvl1pPr>
          </a:lstStyle>
          <a:p>
            <a:fld id="{2B5CED6E-C718-4D10-8C4F-A72CBCD1B876}" type="slidenum">
              <a:rPr lang="es-CO" smtClean="0"/>
              <a:pPr/>
              <a:t>‹Nº›</a:t>
            </a:fld>
            <a:endParaRPr lang="es-CO"/>
          </a:p>
        </p:txBody>
      </p:sp>
    </p:spTree>
    <p:extLst>
      <p:ext uri="{BB962C8B-B14F-4D97-AF65-F5344CB8AC3E}">
        <p14:creationId xmlns:p14="http://schemas.microsoft.com/office/powerpoint/2010/main" val="4241142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963118DE-9348-9302-4CC3-F140DF304C3B}"/>
              </a:ext>
            </a:extLst>
          </p:cNvPr>
          <p:cNvGrpSpPr/>
          <p:nvPr userDrawn="1"/>
        </p:nvGrpSpPr>
        <p:grpSpPr>
          <a:xfrm>
            <a:off x="0" y="-125557"/>
            <a:ext cx="12192000" cy="6977461"/>
            <a:chOff x="0" y="-125557"/>
            <a:chExt cx="12192000" cy="6977461"/>
          </a:xfrm>
        </p:grpSpPr>
        <p:pic>
          <p:nvPicPr>
            <p:cNvPr id="7" name="Imagen 6">
              <a:extLst>
                <a:ext uri="{FF2B5EF4-FFF2-40B4-BE49-F238E27FC236}">
                  <a16:creationId xmlns:a16="http://schemas.microsoft.com/office/drawing/2014/main" id="{6F7C5FFC-1EEF-C384-4ACE-97E2EDBBE2D8}"/>
                </a:ext>
              </a:extLst>
            </p:cNvPr>
            <p:cNvPicPr>
              <a:picLocks noChangeAspect="1"/>
            </p:cNvPicPr>
            <p:nvPr/>
          </p:nvPicPr>
          <p:blipFill>
            <a:blip r:embed="rId2"/>
            <a:stretch>
              <a:fillRect/>
            </a:stretch>
          </p:blipFill>
          <p:spPr>
            <a:xfrm>
              <a:off x="0" y="-6096"/>
              <a:ext cx="12192000" cy="6858000"/>
            </a:xfrm>
            <a:prstGeom prst="rect">
              <a:avLst/>
            </a:prstGeom>
          </p:spPr>
        </p:pic>
        <p:pic>
          <p:nvPicPr>
            <p:cNvPr id="8" name="Imagen 7">
              <a:extLst>
                <a:ext uri="{FF2B5EF4-FFF2-40B4-BE49-F238E27FC236}">
                  <a16:creationId xmlns:a16="http://schemas.microsoft.com/office/drawing/2014/main" id="{AF09B519-AB75-74D4-FDBF-C06780F7ACD4}"/>
                </a:ext>
              </a:extLst>
            </p:cNvPr>
            <p:cNvPicPr>
              <a:picLocks noChangeAspect="1"/>
            </p:cNvPicPr>
            <p:nvPr/>
          </p:nvPicPr>
          <p:blipFill>
            <a:blip r:embed="rId3"/>
            <a:stretch>
              <a:fillRect/>
            </a:stretch>
          </p:blipFill>
          <p:spPr>
            <a:xfrm>
              <a:off x="433140" y="-125557"/>
              <a:ext cx="11748742" cy="6851904"/>
            </a:xfrm>
            <a:prstGeom prst="rect">
              <a:avLst/>
            </a:prstGeom>
          </p:spPr>
        </p:pic>
      </p:grpSp>
      <p:sp>
        <p:nvSpPr>
          <p:cNvPr id="2" name="Título 1">
            <a:extLst>
              <a:ext uri="{FF2B5EF4-FFF2-40B4-BE49-F238E27FC236}">
                <a16:creationId xmlns:a16="http://schemas.microsoft.com/office/drawing/2014/main" id="{E1E8A78F-8D07-B850-5BB5-FE293BEFD09E}"/>
              </a:ext>
            </a:extLst>
          </p:cNvPr>
          <p:cNvSpPr>
            <a:spLocks noGrp="1"/>
          </p:cNvSpPr>
          <p:nvPr>
            <p:ph type="title"/>
          </p:nvPr>
        </p:nvSpPr>
        <p:spPr>
          <a:xfrm>
            <a:off x="1267326" y="365125"/>
            <a:ext cx="10086474" cy="1325563"/>
          </a:xfrm>
        </p:spPr>
        <p:txBody>
          <a:bodyPr/>
          <a:lstStyle>
            <a:lvl1pPr>
              <a:defRPr>
                <a:latin typeface="Arial Black" panose="020B0A04020102020204" pitchFamily="34" charset="0"/>
              </a:defRPr>
            </a:lvl1p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37BDE3FC-8034-11F3-079B-45B5A680D6E1}"/>
              </a:ext>
            </a:extLst>
          </p:cNvPr>
          <p:cNvSpPr>
            <a:spLocks noGrp="1"/>
          </p:cNvSpPr>
          <p:nvPr>
            <p:ph type="dt" sz="half" idx="10"/>
          </p:nvPr>
        </p:nvSpPr>
        <p:spPr/>
        <p:txBody>
          <a:bodyPr/>
          <a:lstStyle/>
          <a:p>
            <a:fld id="{391D115D-DAD5-464B-B2F2-78817D63F4C4}" type="datetimeFigureOut">
              <a:rPr lang="es-CO" smtClean="0"/>
              <a:t>21/11/2022</a:t>
            </a:fld>
            <a:endParaRPr lang="es-CO"/>
          </a:p>
        </p:txBody>
      </p:sp>
      <p:sp>
        <p:nvSpPr>
          <p:cNvPr id="4" name="Marcador de pie de página 3">
            <a:extLst>
              <a:ext uri="{FF2B5EF4-FFF2-40B4-BE49-F238E27FC236}">
                <a16:creationId xmlns:a16="http://schemas.microsoft.com/office/drawing/2014/main" id="{A68D30CF-EE0C-76A4-5406-11A8EBD1085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30FA1C3A-A184-A4EE-01DC-6CF20828E3B9}"/>
              </a:ext>
            </a:extLst>
          </p:cNvPr>
          <p:cNvSpPr>
            <a:spLocks noGrp="1"/>
          </p:cNvSpPr>
          <p:nvPr>
            <p:ph type="sldNum" sz="quarter" idx="12"/>
          </p:nvPr>
        </p:nvSpPr>
        <p:spPr/>
        <p:txBody>
          <a:bodyPr/>
          <a:lstStyle/>
          <a:p>
            <a:fld id="{2B5CED6E-C718-4D10-8C4F-A72CBCD1B876}" type="slidenum">
              <a:rPr lang="es-CO" smtClean="0"/>
              <a:t>‹Nº›</a:t>
            </a:fld>
            <a:endParaRPr lang="es-CO"/>
          </a:p>
        </p:txBody>
      </p:sp>
    </p:spTree>
    <p:extLst>
      <p:ext uri="{BB962C8B-B14F-4D97-AF65-F5344CB8AC3E}">
        <p14:creationId xmlns:p14="http://schemas.microsoft.com/office/powerpoint/2010/main" val="286858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18362D81-8360-0527-3AA0-E1C4547FFABC}"/>
              </a:ext>
            </a:extLst>
          </p:cNvPr>
          <p:cNvGrpSpPr/>
          <p:nvPr userDrawn="1"/>
        </p:nvGrpSpPr>
        <p:grpSpPr>
          <a:xfrm>
            <a:off x="0" y="-125557"/>
            <a:ext cx="12192000" cy="6977461"/>
            <a:chOff x="0" y="-125557"/>
            <a:chExt cx="12192000" cy="6977461"/>
          </a:xfrm>
        </p:grpSpPr>
        <p:pic>
          <p:nvPicPr>
            <p:cNvPr id="6" name="Imagen 5">
              <a:extLst>
                <a:ext uri="{FF2B5EF4-FFF2-40B4-BE49-F238E27FC236}">
                  <a16:creationId xmlns:a16="http://schemas.microsoft.com/office/drawing/2014/main" id="{11183E20-E9C0-F0DF-7E79-39BB79E9AB82}"/>
                </a:ext>
              </a:extLst>
            </p:cNvPr>
            <p:cNvPicPr>
              <a:picLocks noChangeAspect="1"/>
            </p:cNvPicPr>
            <p:nvPr/>
          </p:nvPicPr>
          <p:blipFill>
            <a:blip r:embed="rId2"/>
            <a:stretch>
              <a:fillRect/>
            </a:stretch>
          </p:blipFill>
          <p:spPr>
            <a:xfrm>
              <a:off x="0" y="-6096"/>
              <a:ext cx="12192000" cy="6858000"/>
            </a:xfrm>
            <a:prstGeom prst="rect">
              <a:avLst/>
            </a:prstGeom>
          </p:spPr>
        </p:pic>
        <p:pic>
          <p:nvPicPr>
            <p:cNvPr id="7" name="Imagen 6">
              <a:extLst>
                <a:ext uri="{FF2B5EF4-FFF2-40B4-BE49-F238E27FC236}">
                  <a16:creationId xmlns:a16="http://schemas.microsoft.com/office/drawing/2014/main" id="{F4253003-186D-9E75-6A98-BA3134794DED}"/>
                </a:ext>
              </a:extLst>
            </p:cNvPr>
            <p:cNvPicPr>
              <a:picLocks noChangeAspect="1"/>
            </p:cNvPicPr>
            <p:nvPr/>
          </p:nvPicPr>
          <p:blipFill>
            <a:blip r:embed="rId3"/>
            <a:stretch>
              <a:fillRect/>
            </a:stretch>
          </p:blipFill>
          <p:spPr>
            <a:xfrm>
              <a:off x="433140" y="-125557"/>
              <a:ext cx="11748742" cy="6851904"/>
            </a:xfrm>
            <a:prstGeom prst="rect">
              <a:avLst/>
            </a:prstGeom>
          </p:spPr>
        </p:pic>
      </p:grpSp>
      <p:sp>
        <p:nvSpPr>
          <p:cNvPr id="2" name="Marcador de fecha 1">
            <a:extLst>
              <a:ext uri="{FF2B5EF4-FFF2-40B4-BE49-F238E27FC236}">
                <a16:creationId xmlns:a16="http://schemas.microsoft.com/office/drawing/2014/main" id="{E7E89DB2-B4C1-BC9E-8B2D-7F7F2DCB69F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91D115D-DAD5-464B-B2F2-78817D63F4C4}" type="datetimeFigureOut">
              <a:rPr lang="es-CO" smtClean="0"/>
              <a:pPr/>
              <a:t>21/11/2022</a:t>
            </a:fld>
            <a:endParaRPr lang="es-CO"/>
          </a:p>
        </p:txBody>
      </p:sp>
      <p:sp>
        <p:nvSpPr>
          <p:cNvPr id="3" name="Marcador de pie de página 2">
            <a:extLst>
              <a:ext uri="{FF2B5EF4-FFF2-40B4-BE49-F238E27FC236}">
                <a16:creationId xmlns:a16="http://schemas.microsoft.com/office/drawing/2014/main" id="{D91A0656-0DF7-94F2-87AE-E34A8868DE3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s-CO"/>
          </a:p>
        </p:txBody>
      </p:sp>
      <p:sp>
        <p:nvSpPr>
          <p:cNvPr id="4" name="Marcador de número de diapositiva 3">
            <a:extLst>
              <a:ext uri="{FF2B5EF4-FFF2-40B4-BE49-F238E27FC236}">
                <a16:creationId xmlns:a16="http://schemas.microsoft.com/office/drawing/2014/main" id="{3256B1AF-B404-016A-52C2-6BA13C6803EB}"/>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B5CED6E-C718-4D10-8C4F-A72CBCD1B876}" type="slidenum">
              <a:rPr lang="es-CO" smtClean="0"/>
              <a:pPr/>
              <a:t>‹Nº›</a:t>
            </a:fld>
            <a:endParaRPr lang="es-CO"/>
          </a:p>
        </p:txBody>
      </p:sp>
    </p:spTree>
    <p:extLst>
      <p:ext uri="{BB962C8B-B14F-4D97-AF65-F5344CB8AC3E}">
        <p14:creationId xmlns:p14="http://schemas.microsoft.com/office/powerpoint/2010/main" val="2671152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47019-6362-336C-FB53-3A278EEB66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E695475-2954-7B87-1966-4AAF87BA9D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37176A9-6D91-4ACE-13AB-2C4D5A54A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DAFC918-73DF-30DF-A380-791DDDCDCBD6}"/>
              </a:ext>
            </a:extLst>
          </p:cNvPr>
          <p:cNvSpPr>
            <a:spLocks noGrp="1"/>
          </p:cNvSpPr>
          <p:nvPr>
            <p:ph type="dt" sz="half" idx="10"/>
          </p:nvPr>
        </p:nvSpPr>
        <p:spPr/>
        <p:txBody>
          <a:bodyPr/>
          <a:lstStyle/>
          <a:p>
            <a:fld id="{391D115D-DAD5-464B-B2F2-78817D63F4C4}" type="datetimeFigureOut">
              <a:rPr lang="es-CO" smtClean="0"/>
              <a:t>21/11/2022</a:t>
            </a:fld>
            <a:endParaRPr lang="es-CO"/>
          </a:p>
        </p:txBody>
      </p:sp>
      <p:sp>
        <p:nvSpPr>
          <p:cNvPr id="6" name="Marcador de pie de página 5">
            <a:extLst>
              <a:ext uri="{FF2B5EF4-FFF2-40B4-BE49-F238E27FC236}">
                <a16:creationId xmlns:a16="http://schemas.microsoft.com/office/drawing/2014/main" id="{7CF6957A-184B-103F-B9F1-D1B2FB5A3A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2377E2A-4B23-40CC-B13C-9567A74EB492}"/>
              </a:ext>
            </a:extLst>
          </p:cNvPr>
          <p:cNvSpPr>
            <a:spLocks noGrp="1"/>
          </p:cNvSpPr>
          <p:nvPr>
            <p:ph type="sldNum" sz="quarter" idx="12"/>
          </p:nvPr>
        </p:nvSpPr>
        <p:spPr/>
        <p:txBody>
          <a:bodyPr/>
          <a:lstStyle/>
          <a:p>
            <a:fld id="{2B5CED6E-C718-4D10-8C4F-A72CBCD1B876}" type="slidenum">
              <a:rPr lang="es-CO" smtClean="0"/>
              <a:t>‹Nº›</a:t>
            </a:fld>
            <a:endParaRPr lang="es-CO"/>
          </a:p>
        </p:txBody>
      </p:sp>
    </p:spTree>
    <p:extLst>
      <p:ext uri="{BB962C8B-B14F-4D97-AF65-F5344CB8AC3E}">
        <p14:creationId xmlns:p14="http://schemas.microsoft.com/office/powerpoint/2010/main" val="3009947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FECF93-23ED-CE8D-C0E6-091030BEBC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7AE6535-67D7-CA55-5A1A-49FDA527D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D4402078-3178-B7AA-CB3F-C0245CCF5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77A1FDC-3102-3EAB-3A45-426D06B50FB5}"/>
              </a:ext>
            </a:extLst>
          </p:cNvPr>
          <p:cNvSpPr>
            <a:spLocks noGrp="1"/>
          </p:cNvSpPr>
          <p:nvPr>
            <p:ph type="dt" sz="half" idx="10"/>
          </p:nvPr>
        </p:nvSpPr>
        <p:spPr/>
        <p:txBody>
          <a:bodyPr/>
          <a:lstStyle/>
          <a:p>
            <a:fld id="{391D115D-DAD5-464B-B2F2-78817D63F4C4}" type="datetimeFigureOut">
              <a:rPr lang="es-CO" smtClean="0"/>
              <a:t>21/11/2022</a:t>
            </a:fld>
            <a:endParaRPr lang="es-CO"/>
          </a:p>
        </p:txBody>
      </p:sp>
      <p:sp>
        <p:nvSpPr>
          <p:cNvPr id="6" name="Marcador de pie de página 5">
            <a:extLst>
              <a:ext uri="{FF2B5EF4-FFF2-40B4-BE49-F238E27FC236}">
                <a16:creationId xmlns:a16="http://schemas.microsoft.com/office/drawing/2014/main" id="{965D6876-C0CB-DBB7-3D5D-51CCE43E144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47205E7-6EAB-94B0-927B-D4DB27674929}"/>
              </a:ext>
            </a:extLst>
          </p:cNvPr>
          <p:cNvSpPr>
            <a:spLocks noGrp="1"/>
          </p:cNvSpPr>
          <p:nvPr>
            <p:ph type="sldNum" sz="quarter" idx="12"/>
          </p:nvPr>
        </p:nvSpPr>
        <p:spPr/>
        <p:txBody>
          <a:bodyPr/>
          <a:lstStyle/>
          <a:p>
            <a:fld id="{2B5CED6E-C718-4D10-8C4F-A72CBCD1B876}" type="slidenum">
              <a:rPr lang="es-CO" smtClean="0"/>
              <a:t>‹Nº›</a:t>
            </a:fld>
            <a:endParaRPr lang="es-CO"/>
          </a:p>
        </p:txBody>
      </p:sp>
    </p:spTree>
    <p:extLst>
      <p:ext uri="{BB962C8B-B14F-4D97-AF65-F5344CB8AC3E}">
        <p14:creationId xmlns:p14="http://schemas.microsoft.com/office/powerpoint/2010/main" val="3219137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AA64DA-391C-18AE-7EDD-8C9058854A5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30E6F4-2A35-4F76-DBAD-36CBAFC3A4D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A6C701A-A6D2-3A10-499C-386F2A5ECCF3}"/>
              </a:ext>
            </a:extLst>
          </p:cNvPr>
          <p:cNvSpPr>
            <a:spLocks noGrp="1"/>
          </p:cNvSpPr>
          <p:nvPr>
            <p:ph type="dt" sz="half" idx="10"/>
          </p:nvPr>
        </p:nvSpPr>
        <p:spPr/>
        <p:txBody>
          <a:bodyPr/>
          <a:lstStyle/>
          <a:p>
            <a:fld id="{391D115D-DAD5-464B-B2F2-78817D63F4C4}" type="datetimeFigureOut">
              <a:rPr lang="es-CO" smtClean="0"/>
              <a:t>21/11/2022</a:t>
            </a:fld>
            <a:endParaRPr lang="es-CO"/>
          </a:p>
        </p:txBody>
      </p:sp>
      <p:sp>
        <p:nvSpPr>
          <p:cNvPr id="5" name="Marcador de pie de página 4">
            <a:extLst>
              <a:ext uri="{FF2B5EF4-FFF2-40B4-BE49-F238E27FC236}">
                <a16:creationId xmlns:a16="http://schemas.microsoft.com/office/drawing/2014/main" id="{4FC3F9B7-3FBB-5387-0F5A-4C8BF7E6738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D47CEB9-77B3-094F-387A-D95CBDD53AF4}"/>
              </a:ext>
            </a:extLst>
          </p:cNvPr>
          <p:cNvSpPr>
            <a:spLocks noGrp="1"/>
          </p:cNvSpPr>
          <p:nvPr>
            <p:ph type="sldNum" sz="quarter" idx="12"/>
          </p:nvPr>
        </p:nvSpPr>
        <p:spPr/>
        <p:txBody>
          <a:bodyPr/>
          <a:lstStyle/>
          <a:p>
            <a:fld id="{2B5CED6E-C718-4D10-8C4F-A72CBCD1B876}" type="slidenum">
              <a:rPr lang="es-CO" smtClean="0"/>
              <a:t>‹Nº›</a:t>
            </a:fld>
            <a:endParaRPr lang="es-CO"/>
          </a:p>
        </p:txBody>
      </p:sp>
    </p:spTree>
    <p:extLst>
      <p:ext uri="{BB962C8B-B14F-4D97-AF65-F5344CB8AC3E}">
        <p14:creationId xmlns:p14="http://schemas.microsoft.com/office/powerpoint/2010/main" val="208869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E101BD6-E95D-4E10-4B4E-8662FA5B0C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DDC102D-3934-EE13-6AF2-5539D02556E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8872B1A-BCC2-1F63-EDE8-7A4D33078F77}"/>
              </a:ext>
            </a:extLst>
          </p:cNvPr>
          <p:cNvSpPr>
            <a:spLocks noGrp="1"/>
          </p:cNvSpPr>
          <p:nvPr>
            <p:ph type="dt" sz="half" idx="10"/>
          </p:nvPr>
        </p:nvSpPr>
        <p:spPr/>
        <p:txBody>
          <a:bodyPr/>
          <a:lstStyle/>
          <a:p>
            <a:fld id="{391D115D-DAD5-464B-B2F2-78817D63F4C4}" type="datetimeFigureOut">
              <a:rPr lang="es-CO" smtClean="0"/>
              <a:t>21/11/2022</a:t>
            </a:fld>
            <a:endParaRPr lang="es-CO"/>
          </a:p>
        </p:txBody>
      </p:sp>
      <p:sp>
        <p:nvSpPr>
          <p:cNvPr id="5" name="Marcador de pie de página 4">
            <a:extLst>
              <a:ext uri="{FF2B5EF4-FFF2-40B4-BE49-F238E27FC236}">
                <a16:creationId xmlns:a16="http://schemas.microsoft.com/office/drawing/2014/main" id="{34F33D24-7416-1872-E8A9-CC1E3E97AB0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1955440-8C84-A7A2-7B29-0E0D584BD4FE}"/>
              </a:ext>
            </a:extLst>
          </p:cNvPr>
          <p:cNvSpPr>
            <a:spLocks noGrp="1"/>
          </p:cNvSpPr>
          <p:nvPr>
            <p:ph type="sldNum" sz="quarter" idx="12"/>
          </p:nvPr>
        </p:nvSpPr>
        <p:spPr/>
        <p:txBody>
          <a:bodyPr/>
          <a:lstStyle/>
          <a:p>
            <a:fld id="{2B5CED6E-C718-4D10-8C4F-A72CBCD1B876}" type="slidenum">
              <a:rPr lang="es-CO" smtClean="0"/>
              <a:t>‹Nº›</a:t>
            </a:fld>
            <a:endParaRPr lang="es-CO"/>
          </a:p>
        </p:txBody>
      </p:sp>
    </p:spTree>
    <p:extLst>
      <p:ext uri="{BB962C8B-B14F-4D97-AF65-F5344CB8AC3E}">
        <p14:creationId xmlns:p14="http://schemas.microsoft.com/office/powerpoint/2010/main" val="391996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3E3D3E56-ADC9-95DB-BB09-C6635E86486E}"/>
              </a:ext>
            </a:extLst>
          </p:cNvPr>
          <p:cNvGrpSpPr/>
          <p:nvPr userDrawn="1"/>
        </p:nvGrpSpPr>
        <p:grpSpPr>
          <a:xfrm>
            <a:off x="0" y="0"/>
            <a:ext cx="12192000" cy="6858000"/>
            <a:chOff x="0" y="0"/>
            <a:chExt cx="12192000" cy="6858000"/>
          </a:xfrm>
        </p:grpSpPr>
        <p:pic>
          <p:nvPicPr>
            <p:cNvPr id="8" name="Imagen 7">
              <a:extLst>
                <a:ext uri="{FF2B5EF4-FFF2-40B4-BE49-F238E27FC236}">
                  <a16:creationId xmlns:a16="http://schemas.microsoft.com/office/drawing/2014/main" id="{E0447D12-DFE5-DB83-8D3A-C48087100398}"/>
                </a:ext>
              </a:extLst>
            </p:cNvPr>
            <p:cNvPicPr>
              <a:picLocks noChangeAspect="1"/>
            </p:cNvPicPr>
            <p:nvPr/>
          </p:nvPicPr>
          <p:blipFill>
            <a:blip r:embed="rId2"/>
            <a:stretch>
              <a:fillRect/>
            </a:stretch>
          </p:blipFill>
          <p:spPr>
            <a:xfrm>
              <a:off x="0" y="0"/>
              <a:ext cx="12192000" cy="6858000"/>
            </a:xfrm>
            <a:prstGeom prst="rect">
              <a:avLst/>
            </a:prstGeom>
          </p:spPr>
        </p:pic>
        <p:pic>
          <p:nvPicPr>
            <p:cNvPr id="9" name="Imagen 8">
              <a:extLst>
                <a:ext uri="{FF2B5EF4-FFF2-40B4-BE49-F238E27FC236}">
                  <a16:creationId xmlns:a16="http://schemas.microsoft.com/office/drawing/2014/main" id="{7809207D-E0E6-2E04-C93C-47EF9257A84A}"/>
                </a:ext>
              </a:extLst>
            </p:cNvPr>
            <p:cNvPicPr>
              <a:picLocks noChangeAspect="1"/>
            </p:cNvPicPr>
            <p:nvPr/>
          </p:nvPicPr>
          <p:blipFill>
            <a:blip r:embed="rId3"/>
            <a:stretch>
              <a:fillRect/>
            </a:stretch>
          </p:blipFill>
          <p:spPr>
            <a:xfrm>
              <a:off x="529936" y="3048"/>
              <a:ext cx="11662064" cy="6851904"/>
            </a:xfrm>
            <a:prstGeom prst="rect">
              <a:avLst/>
            </a:prstGeom>
          </p:spPr>
        </p:pic>
        <p:pic>
          <p:nvPicPr>
            <p:cNvPr id="10" name="Imagen 9" descr="Logotipo&#10;&#10;Descripción generada automáticamente">
              <a:extLst>
                <a:ext uri="{FF2B5EF4-FFF2-40B4-BE49-F238E27FC236}">
                  <a16:creationId xmlns:a16="http://schemas.microsoft.com/office/drawing/2014/main" id="{D4859685-8677-13FC-49EE-F3FD213AC47F}"/>
                </a:ext>
              </a:extLst>
            </p:cNvPr>
            <p:cNvPicPr>
              <a:picLocks noChangeAspect="1"/>
            </p:cNvPicPr>
            <p:nvPr/>
          </p:nvPicPr>
          <p:blipFill>
            <a:blip r:embed="rId4"/>
            <a:stretch>
              <a:fillRect/>
            </a:stretch>
          </p:blipFill>
          <p:spPr>
            <a:xfrm>
              <a:off x="6617555" y="5916652"/>
              <a:ext cx="2488633" cy="893722"/>
            </a:xfrm>
            <a:prstGeom prst="rect">
              <a:avLst/>
            </a:prstGeom>
          </p:spPr>
        </p:pic>
        <p:pic>
          <p:nvPicPr>
            <p:cNvPr id="11" name="Imagen 10" descr="Interfaz de usuario gráfica, Aplicación&#10;&#10;Descripción generada automáticamente">
              <a:extLst>
                <a:ext uri="{FF2B5EF4-FFF2-40B4-BE49-F238E27FC236}">
                  <a16:creationId xmlns:a16="http://schemas.microsoft.com/office/drawing/2014/main" id="{7E994625-5E29-34E6-F901-2DD2E1A487D2}"/>
                </a:ext>
              </a:extLst>
            </p:cNvPr>
            <p:cNvPicPr>
              <a:picLocks noChangeAspect="1"/>
            </p:cNvPicPr>
            <p:nvPr/>
          </p:nvPicPr>
          <p:blipFill>
            <a:blip r:embed="rId5"/>
            <a:stretch>
              <a:fillRect/>
            </a:stretch>
          </p:blipFill>
          <p:spPr>
            <a:xfrm>
              <a:off x="3788844" y="6137858"/>
              <a:ext cx="2563743" cy="646987"/>
            </a:xfrm>
            <a:prstGeom prst="rect">
              <a:avLst/>
            </a:prstGeom>
          </p:spPr>
        </p:pic>
      </p:grpSp>
      <p:sp>
        <p:nvSpPr>
          <p:cNvPr id="2" name="Título 1">
            <a:extLst>
              <a:ext uri="{FF2B5EF4-FFF2-40B4-BE49-F238E27FC236}">
                <a16:creationId xmlns:a16="http://schemas.microsoft.com/office/drawing/2014/main" id="{E8AF7640-6766-3786-55FA-08BCD9E6B267}"/>
              </a:ext>
            </a:extLst>
          </p:cNvPr>
          <p:cNvSpPr>
            <a:spLocks noGrp="1"/>
          </p:cNvSpPr>
          <p:nvPr>
            <p:ph type="title"/>
          </p:nvPr>
        </p:nvSpPr>
        <p:spPr>
          <a:xfrm>
            <a:off x="2843463" y="326020"/>
            <a:ext cx="9011653" cy="1325563"/>
          </a:xfrm>
        </p:spPr>
        <p:txBody>
          <a:bodyPr/>
          <a:lstStyle>
            <a:lvl1pPr>
              <a:defRPr>
                <a:latin typeface="Arial Black" panose="020B0A0402010202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8166187-FCCF-C6AE-8231-CA84A840853A}"/>
              </a:ext>
            </a:extLst>
          </p:cNvPr>
          <p:cNvSpPr>
            <a:spLocks noGrp="1"/>
          </p:cNvSpPr>
          <p:nvPr>
            <p:ph idx="1"/>
          </p:nvPr>
        </p:nvSpPr>
        <p:spPr>
          <a:xfrm>
            <a:off x="2843463" y="1786520"/>
            <a:ext cx="9011653"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55EFB5A-997D-F6E6-D200-89B64FAF0F15}"/>
              </a:ext>
            </a:extLst>
          </p:cNvPr>
          <p:cNvSpPr>
            <a:spLocks noGrp="1"/>
          </p:cNvSpPr>
          <p:nvPr>
            <p:ph type="dt" sz="half" idx="10"/>
          </p:nvPr>
        </p:nvSpPr>
        <p:spPr>
          <a:xfrm>
            <a:off x="2843463" y="6317245"/>
            <a:ext cx="2350866" cy="365125"/>
          </a:xfrm>
        </p:spPr>
        <p:txBody>
          <a:bodyPr/>
          <a:lstStyle>
            <a:lvl1pPr>
              <a:defRPr>
                <a:latin typeface="Arial" panose="020B0604020202020204" pitchFamily="34" charset="0"/>
                <a:cs typeface="Arial" panose="020B0604020202020204" pitchFamily="34" charset="0"/>
              </a:defRPr>
            </a:lvl1pPr>
          </a:lstStyle>
          <a:p>
            <a:fld id="{391D115D-DAD5-464B-B2F2-78817D63F4C4}" type="datetimeFigureOut">
              <a:rPr lang="es-CO" smtClean="0"/>
              <a:pPr/>
              <a:t>21/11/2022</a:t>
            </a:fld>
            <a:endParaRPr lang="es-CO"/>
          </a:p>
        </p:txBody>
      </p:sp>
      <p:sp>
        <p:nvSpPr>
          <p:cNvPr id="5" name="Marcador de pie de página 4">
            <a:extLst>
              <a:ext uri="{FF2B5EF4-FFF2-40B4-BE49-F238E27FC236}">
                <a16:creationId xmlns:a16="http://schemas.microsoft.com/office/drawing/2014/main" id="{5342F9FC-C0CB-99FA-D18F-9A8BF7668315}"/>
              </a:ext>
            </a:extLst>
          </p:cNvPr>
          <p:cNvSpPr>
            <a:spLocks noGrp="1"/>
          </p:cNvSpPr>
          <p:nvPr>
            <p:ph type="ftr" sz="quarter" idx="11"/>
          </p:nvPr>
        </p:nvSpPr>
        <p:spPr>
          <a:xfrm>
            <a:off x="6043863" y="6317245"/>
            <a:ext cx="3526299" cy="365125"/>
          </a:xfrm>
        </p:spPr>
        <p:txBody>
          <a:bodyPr/>
          <a:lstStyle>
            <a:lvl1pPr>
              <a:defRPr>
                <a:latin typeface="Arial" panose="020B0604020202020204" pitchFamily="34" charset="0"/>
                <a:cs typeface="Arial" panose="020B0604020202020204" pitchFamily="34" charset="0"/>
              </a:defRPr>
            </a:lvl1pPr>
          </a:lstStyle>
          <a:p>
            <a:endParaRPr lang="es-CO"/>
          </a:p>
        </p:txBody>
      </p:sp>
      <p:sp>
        <p:nvSpPr>
          <p:cNvPr id="6" name="Marcador de número de diapositiva 5">
            <a:extLst>
              <a:ext uri="{FF2B5EF4-FFF2-40B4-BE49-F238E27FC236}">
                <a16:creationId xmlns:a16="http://schemas.microsoft.com/office/drawing/2014/main" id="{D5191821-E24B-38A7-ED94-0BFDA51A0D44}"/>
              </a:ext>
            </a:extLst>
          </p:cNvPr>
          <p:cNvSpPr>
            <a:spLocks noGrp="1"/>
          </p:cNvSpPr>
          <p:nvPr>
            <p:ph type="sldNum" sz="quarter" idx="12"/>
          </p:nvPr>
        </p:nvSpPr>
        <p:spPr>
          <a:xfrm>
            <a:off x="9669381" y="6317245"/>
            <a:ext cx="2350866" cy="365125"/>
          </a:xfrm>
        </p:spPr>
        <p:txBody>
          <a:bodyPr/>
          <a:lstStyle>
            <a:lvl1pPr>
              <a:defRPr>
                <a:latin typeface="Arial" panose="020B0604020202020204" pitchFamily="34" charset="0"/>
                <a:cs typeface="Arial" panose="020B0604020202020204" pitchFamily="34" charset="0"/>
              </a:defRPr>
            </a:lvl1pPr>
          </a:lstStyle>
          <a:p>
            <a:fld id="{2B5CED6E-C718-4D10-8C4F-A72CBCD1B876}" type="slidenum">
              <a:rPr lang="es-CO" smtClean="0"/>
              <a:pPr/>
              <a:t>‹Nº›</a:t>
            </a:fld>
            <a:endParaRPr lang="es-CO"/>
          </a:p>
        </p:txBody>
      </p:sp>
    </p:spTree>
    <p:extLst>
      <p:ext uri="{BB962C8B-B14F-4D97-AF65-F5344CB8AC3E}">
        <p14:creationId xmlns:p14="http://schemas.microsoft.com/office/powerpoint/2010/main" val="201221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2983C254-C7FB-AE56-2B5B-76F6A8DD9F37}"/>
              </a:ext>
            </a:extLst>
          </p:cNvPr>
          <p:cNvGrpSpPr/>
          <p:nvPr userDrawn="1"/>
        </p:nvGrpSpPr>
        <p:grpSpPr>
          <a:xfrm>
            <a:off x="0" y="0"/>
            <a:ext cx="12192000" cy="6858000"/>
            <a:chOff x="0" y="0"/>
            <a:chExt cx="12192000" cy="6858000"/>
          </a:xfrm>
        </p:grpSpPr>
        <p:pic>
          <p:nvPicPr>
            <p:cNvPr id="13" name="Imagen 12">
              <a:extLst>
                <a:ext uri="{FF2B5EF4-FFF2-40B4-BE49-F238E27FC236}">
                  <a16:creationId xmlns:a16="http://schemas.microsoft.com/office/drawing/2014/main" id="{0F6078D4-B2DB-CF98-3AA8-7515FB3E166C}"/>
                </a:ext>
              </a:extLst>
            </p:cNvPr>
            <p:cNvPicPr>
              <a:picLocks noChangeAspect="1"/>
            </p:cNvPicPr>
            <p:nvPr/>
          </p:nvPicPr>
          <p:blipFill>
            <a:blip r:embed="rId2"/>
            <a:stretch>
              <a:fillRect/>
            </a:stretch>
          </p:blipFill>
          <p:spPr>
            <a:xfrm>
              <a:off x="0" y="0"/>
              <a:ext cx="12192000" cy="6858000"/>
            </a:xfrm>
            <a:prstGeom prst="rect">
              <a:avLst/>
            </a:prstGeom>
          </p:spPr>
        </p:pic>
        <p:pic>
          <p:nvPicPr>
            <p:cNvPr id="14" name="Imagen 13">
              <a:extLst>
                <a:ext uri="{FF2B5EF4-FFF2-40B4-BE49-F238E27FC236}">
                  <a16:creationId xmlns:a16="http://schemas.microsoft.com/office/drawing/2014/main" id="{331442C5-76E4-C81B-08C9-C6A038A3A70A}"/>
                </a:ext>
              </a:extLst>
            </p:cNvPr>
            <p:cNvPicPr>
              <a:picLocks noChangeAspect="1"/>
            </p:cNvPicPr>
            <p:nvPr/>
          </p:nvPicPr>
          <p:blipFill>
            <a:blip r:embed="rId3"/>
            <a:stretch>
              <a:fillRect/>
            </a:stretch>
          </p:blipFill>
          <p:spPr>
            <a:xfrm>
              <a:off x="0" y="0"/>
              <a:ext cx="12192000" cy="6851904"/>
            </a:xfrm>
            <a:prstGeom prst="rect">
              <a:avLst/>
            </a:prstGeom>
          </p:spPr>
        </p:pic>
        <p:pic>
          <p:nvPicPr>
            <p:cNvPr id="15" name="Imagen 14" descr="Logotipo&#10;&#10;Descripción generada automáticamente">
              <a:extLst>
                <a:ext uri="{FF2B5EF4-FFF2-40B4-BE49-F238E27FC236}">
                  <a16:creationId xmlns:a16="http://schemas.microsoft.com/office/drawing/2014/main" id="{5CE90EDF-3DF9-A491-CCCF-268F375AE3BE}"/>
                </a:ext>
              </a:extLst>
            </p:cNvPr>
            <p:cNvPicPr>
              <a:picLocks noChangeAspect="1"/>
            </p:cNvPicPr>
            <p:nvPr/>
          </p:nvPicPr>
          <p:blipFill>
            <a:blip r:embed="rId4"/>
            <a:stretch>
              <a:fillRect/>
            </a:stretch>
          </p:blipFill>
          <p:spPr>
            <a:xfrm>
              <a:off x="6291982" y="5967472"/>
              <a:ext cx="2150977" cy="772462"/>
            </a:xfrm>
            <a:prstGeom prst="rect">
              <a:avLst/>
            </a:prstGeom>
          </p:spPr>
        </p:pic>
        <p:pic>
          <p:nvPicPr>
            <p:cNvPr id="16" name="Imagen 15" descr="Interfaz de usuario gráfica, Aplicación&#10;&#10;Descripción generada automáticamente">
              <a:extLst>
                <a:ext uri="{FF2B5EF4-FFF2-40B4-BE49-F238E27FC236}">
                  <a16:creationId xmlns:a16="http://schemas.microsoft.com/office/drawing/2014/main" id="{33AAB7C6-9528-1397-3DFC-2663659C7BE8}"/>
                </a:ext>
              </a:extLst>
            </p:cNvPr>
            <p:cNvPicPr>
              <a:picLocks noChangeAspect="1"/>
            </p:cNvPicPr>
            <p:nvPr/>
          </p:nvPicPr>
          <p:blipFill>
            <a:blip r:embed="rId5"/>
            <a:stretch>
              <a:fillRect/>
            </a:stretch>
          </p:blipFill>
          <p:spPr>
            <a:xfrm>
              <a:off x="3910647" y="6159146"/>
              <a:ext cx="2215896" cy="559204"/>
            </a:xfrm>
            <a:prstGeom prst="rect">
              <a:avLst/>
            </a:prstGeom>
          </p:spPr>
        </p:pic>
      </p:grpSp>
      <p:sp>
        <p:nvSpPr>
          <p:cNvPr id="2" name="Título 1">
            <a:extLst>
              <a:ext uri="{FF2B5EF4-FFF2-40B4-BE49-F238E27FC236}">
                <a16:creationId xmlns:a16="http://schemas.microsoft.com/office/drawing/2014/main" id="{E8AF7640-6766-3786-55FA-08BCD9E6B267}"/>
              </a:ext>
            </a:extLst>
          </p:cNvPr>
          <p:cNvSpPr>
            <a:spLocks noGrp="1"/>
          </p:cNvSpPr>
          <p:nvPr>
            <p:ph type="title"/>
          </p:nvPr>
        </p:nvSpPr>
        <p:spPr>
          <a:xfrm>
            <a:off x="2843463" y="326020"/>
            <a:ext cx="9011653" cy="1325563"/>
          </a:xfrm>
        </p:spPr>
        <p:txBody>
          <a:bodyPr/>
          <a:lstStyle>
            <a:lvl1pPr>
              <a:defRPr>
                <a:latin typeface="Arial Black" panose="020B0A0402010202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8166187-FCCF-C6AE-8231-CA84A840853A}"/>
              </a:ext>
            </a:extLst>
          </p:cNvPr>
          <p:cNvSpPr>
            <a:spLocks noGrp="1"/>
          </p:cNvSpPr>
          <p:nvPr>
            <p:ph idx="1"/>
          </p:nvPr>
        </p:nvSpPr>
        <p:spPr>
          <a:xfrm>
            <a:off x="2843463" y="1786520"/>
            <a:ext cx="9011653"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55EFB5A-997D-F6E6-D200-89B64FAF0F15}"/>
              </a:ext>
            </a:extLst>
          </p:cNvPr>
          <p:cNvSpPr>
            <a:spLocks noGrp="1"/>
          </p:cNvSpPr>
          <p:nvPr>
            <p:ph type="dt" sz="half" idx="10"/>
          </p:nvPr>
        </p:nvSpPr>
        <p:spPr>
          <a:xfrm>
            <a:off x="2843463" y="6317245"/>
            <a:ext cx="2350866" cy="365125"/>
          </a:xfrm>
        </p:spPr>
        <p:txBody>
          <a:bodyPr/>
          <a:lstStyle>
            <a:lvl1pPr>
              <a:defRPr>
                <a:latin typeface="Arial" panose="020B0604020202020204" pitchFamily="34" charset="0"/>
                <a:cs typeface="Arial" panose="020B0604020202020204" pitchFamily="34" charset="0"/>
              </a:defRPr>
            </a:lvl1pPr>
          </a:lstStyle>
          <a:p>
            <a:fld id="{391D115D-DAD5-464B-B2F2-78817D63F4C4}" type="datetimeFigureOut">
              <a:rPr lang="es-CO" smtClean="0"/>
              <a:pPr/>
              <a:t>21/11/2022</a:t>
            </a:fld>
            <a:endParaRPr lang="es-CO"/>
          </a:p>
        </p:txBody>
      </p:sp>
      <p:sp>
        <p:nvSpPr>
          <p:cNvPr id="5" name="Marcador de pie de página 4">
            <a:extLst>
              <a:ext uri="{FF2B5EF4-FFF2-40B4-BE49-F238E27FC236}">
                <a16:creationId xmlns:a16="http://schemas.microsoft.com/office/drawing/2014/main" id="{5342F9FC-C0CB-99FA-D18F-9A8BF7668315}"/>
              </a:ext>
            </a:extLst>
          </p:cNvPr>
          <p:cNvSpPr>
            <a:spLocks noGrp="1"/>
          </p:cNvSpPr>
          <p:nvPr>
            <p:ph type="ftr" sz="quarter" idx="11"/>
          </p:nvPr>
        </p:nvSpPr>
        <p:spPr>
          <a:xfrm>
            <a:off x="6043863" y="6317245"/>
            <a:ext cx="3526299" cy="365125"/>
          </a:xfrm>
        </p:spPr>
        <p:txBody>
          <a:bodyPr/>
          <a:lstStyle>
            <a:lvl1pPr>
              <a:defRPr>
                <a:latin typeface="Arial" panose="020B0604020202020204" pitchFamily="34" charset="0"/>
                <a:cs typeface="Arial" panose="020B0604020202020204" pitchFamily="34" charset="0"/>
              </a:defRPr>
            </a:lvl1pPr>
          </a:lstStyle>
          <a:p>
            <a:endParaRPr lang="es-CO"/>
          </a:p>
        </p:txBody>
      </p:sp>
      <p:sp>
        <p:nvSpPr>
          <p:cNvPr id="6" name="Marcador de número de diapositiva 5">
            <a:extLst>
              <a:ext uri="{FF2B5EF4-FFF2-40B4-BE49-F238E27FC236}">
                <a16:creationId xmlns:a16="http://schemas.microsoft.com/office/drawing/2014/main" id="{D5191821-E24B-38A7-ED94-0BFDA51A0D44}"/>
              </a:ext>
            </a:extLst>
          </p:cNvPr>
          <p:cNvSpPr>
            <a:spLocks noGrp="1"/>
          </p:cNvSpPr>
          <p:nvPr>
            <p:ph type="sldNum" sz="quarter" idx="12"/>
          </p:nvPr>
        </p:nvSpPr>
        <p:spPr>
          <a:xfrm>
            <a:off x="9669381" y="6317245"/>
            <a:ext cx="2350866" cy="365125"/>
          </a:xfrm>
        </p:spPr>
        <p:txBody>
          <a:bodyPr/>
          <a:lstStyle>
            <a:lvl1pPr>
              <a:defRPr>
                <a:latin typeface="Arial" panose="020B0604020202020204" pitchFamily="34" charset="0"/>
                <a:cs typeface="Arial" panose="020B0604020202020204" pitchFamily="34" charset="0"/>
              </a:defRPr>
            </a:lvl1pPr>
          </a:lstStyle>
          <a:p>
            <a:fld id="{2B5CED6E-C718-4D10-8C4F-A72CBCD1B876}" type="slidenum">
              <a:rPr lang="es-CO" smtClean="0"/>
              <a:pPr/>
              <a:t>‹Nº›</a:t>
            </a:fld>
            <a:endParaRPr lang="es-CO"/>
          </a:p>
        </p:txBody>
      </p:sp>
    </p:spTree>
    <p:extLst>
      <p:ext uri="{BB962C8B-B14F-4D97-AF65-F5344CB8AC3E}">
        <p14:creationId xmlns:p14="http://schemas.microsoft.com/office/powerpoint/2010/main" val="72240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E7D21773-0DD7-F7B7-3677-1AFF6D36174E}"/>
              </a:ext>
            </a:extLst>
          </p:cNvPr>
          <p:cNvGrpSpPr/>
          <p:nvPr userDrawn="1"/>
        </p:nvGrpSpPr>
        <p:grpSpPr>
          <a:xfrm>
            <a:off x="0" y="-14823"/>
            <a:ext cx="12192000" cy="6872823"/>
            <a:chOff x="0" y="-14823"/>
            <a:chExt cx="12192000" cy="6872823"/>
          </a:xfrm>
        </p:grpSpPr>
        <p:pic>
          <p:nvPicPr>
            <p:cNvPr id="13" name="Imagen 12">
              <a:extLst>
                <a:ext uri="{FF2B5EF4-FFF2-40B4-BE49-F238E27FC236}">
                  <a16:creationId xmlns:a16="http://schemas.microsoft.com/office/drawing/2014/main" id="{1F9086BD-4E84-9722-9406-F472704AD0F5}"/>
                </a:ext>
              </a:extLst>
            </p:cNvPr>
            <p:cNvPicPr>
              <a:picLocks noChangeAspect="1"/>
            </p:cNvPicPr>
            <p:nvPr/>
          </p:nvPicPr>
          <p:blipFill>
            <a:blip r:embed="rId2"/>
            <a:stretch>
              <a:fillRect/>
            </a:stretch>
          </p:blipFill>
          <p:spPr>
            <a:xfrm>
              <a:off x="0" y="0"/>
              <a:ext cx="12192000" cy="6858000"/>
            </a:xfrm>
            <a:prstGeom prst="rect">
              <a:avLst/>
            </a:prstGeom>
          </p:spPr>
        </p:pic>
        <p:pic>
          <p:nvPicPr>
            <p:cNvPr id="14" name="Imagen 13">
              <a:extLst>
                <a:ext uri="{FF2B5EF4-FFF2-40B4-BE49-F238E27FC236}">
                  <a16:creationId xmlns:a16="http://schemas.microsoft.com/office/drawing/2014/main" id="{4FADF4D6-7787-94B6-E077-76FDFFEDE39D}"/>
                </a:ext>
              </a:extLst>
            </p:cNvPr>
            <p:cNvPicPr>
              <a:picLocks noChangeAspect="1"/>
            </p:cNvPicPr>
            <p:nvPr/>
          </p:nvPicPr>
          <p:blipFill>
            <a:blip r:embed="rId3"/>
            <a:stretch>
              <a:fillRect/>
            </a:stretch>
          </p:blipFill>
          <p:spPr>
            <a:xfrm>
              <a:off x="0" y="-14823"/>
              <a:ext cx="12190509" cy="6859193"/>
            </a:xfrm>
            <a:prstGeom prst="rect">
              <a:avLst/>
            </a:prstGeom>
          </p:spPr>
        </p:pic>
        <p:pic>
          <p:nvPicPr>
            <p:cNvPr id="15" name="Imagen 14" descr="Logotipo&#10;&#10;Descripción generada automáticamente">
              <a:extLst>
                <a:ext uri="{FF2B5EF4-FFF2-40B4-BE49-F238E27FC236}">
                  <a16:creationId xmlns:a16="http://schemas.microsoft.com/office/drawing/2014/main" id="{F0649295-2FE1-D739-A2A1-E0EC86DD178B}"/>
                </a:ext>
              </a:extLst>
            </p:cNvPr>
            <p:cNvPicPr>
              <a:picLocks noChangeAspect="1"/>
            </p:cNvPicPr>
            <p:nvPr/>
          </p:nvPicPr>
          <p:blipFill>
            <a:blip r:embed="rId4"/>
            <a:stretch>
              <a:fillRect/>
            </a:stretch>
          </p:blipFill>
          <p:spPr>
            <a:xfrm>
              <a:off x="7421880" y="5582926"/>
              <a:ext cx="3029712" cy="1088035"/>
            </a:xfrm>
            <a:prstGeom prst="rect">
              <a:avLst/>
            </a:prstGeom>
          </p:spPr>
        </p:pic>
        <p:pic>
          <p:nvPicPr>
            <p:cNvPr id="16" name="Imagen 15" descr="Interfaz de usuario gráfica, Aplicación&#10;&#10;Descripción generada automáticamente">
              <a:extLst>
                <a:ext uri="{FF2B5EF4-FFF2-40B4-BE49-F238E27FC236}">
                  <a16:creationId xmlns:a16="http://schemas.microsoft.com/office/drawing/2014/main" id="{164B93BB-7271-C02B-E551-3867FB645D57}"/>
                </a:ext>
              </a:extLst>
            </p:cNvPr>
            <p:cNvPicPr>
              <a:picLocks noChangeAspect="1"/>
            </p:cNvPicPr>
            <p:nvPr/>
          </p:nvPicPr>
          <p:blipFill>
            <a:blip r:embed="rId5"/>
            <a:stretch>
              <a:fillRect/>
            </a:stretch>
          </p:blipFill>
          <p:spPr>
            <a:xfrm>
              <a:off x="4166616" y="5883306"/>
              <a:ext cx="3121152" cy="787655"/>
            </a:xfrm>
            <a:prstGeom prst="rect">
              <a:avLst/>
            </a:prstGeom>
          </p:spPr>
        </p:pic>
      </p:grpSp>
      <p:sp>
        <p:nvSpPr>
          <p:cNvPr id="2" name="Título 1">
            <a:extLst>
              <a:ext uri="{FF2B5EF4-FFF2-40B4-BE49-F238E27FC236}">
                <a16:creationId xmlns:a16="http://schemas.microsoft.com/office/drawing/2014/main" id="{E8AF7640-6766-3786-55FA-08BCD9E6B267}"/>
              </a:ext>
            </a:extLst>
          </p:cNvPr>
          <p:cNvSpPr>
            <a:spLocks noGrp="1"/>
          </p:cNvSpPr>
          <p:nvPr>
            <p:ph type="title"/>
          </p:nvPr>
        </p:nvSpPr>
        <p:spPr>
          <a:xfrm>
            <a:off x="2843463" y="326020"/>
            <a:ext cx="9011653" cy="1325563"/>
          </a:xfrm>
        </p:spPr>
        <p:txBody>
          <a:bodyPr/>
          <a:lstStyle>
            <a:lvl1pPr>
              <a:defRPr>
                <a:latin typeface="Arial Black" panose="020B0A0402010202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8166187-FCCF-C6AE-8231-CA84A840853A}"/>
              </a:ext>
            </a:extLst>
          </p:cNvPr>
          <p:cNvSpPr>
            <a:spLocks noGrp="1"/>
          </p:cNvSpPr>
          <p:nvPr>
            <p:ph idx="1"/>
          </p:nvPr>
        </p:nvSpPr>
        <p:spPr>
          <a:xfrm>
            <a:off x="2843463" y="1786520"/>
            <a:ext cx="9011653"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55EFB5A-997D-F6E6-D200-89B64FAF0F15}"/>
              </a:ext>
            </a:extLst>
          </p:cNvPr>
          <p:cNvSpPr>
            <a:spLocks noGrp="1"/>
          </p:cNvSpPr>
          <p:nvPr>
            <p:ph type="dt" sz="half" idx="10"/>
          </p:nvPr>
        </p:nvSpPr>
        <p:spPr>
          <a:xfrm>
            <a:off x="2843463" y="6317245"/>
            <a:ext cx="2350866" cy="365125"/>
          </a:xfrm>
        </p:spPr>
        <p:txBody>
          <a:bodyPr/>
          <a:lstStyle>
            <a:lvl1pPr>
              <a:defRPr>
                <a:latin typeface="Arial" panose="020B0604020202020204" pitchFamily="34" charset="0"/>
                <a:cs typeface="Arial" panose="020B0604020202020204" pitchFamily="34" charset="0"/>
              </a:defRPr>
            </a:lvl1pPr>
          </a:lstStyle>
          <a:p>
            <a:fld id="{391D115D-DAD5-464B-B2F2-78817D63F4C4}" type="datetimeFigureOut">
              <a:rPr lang="es-CO" smtClean="0"/>
              <a:pPr/>
              <a:t>21/11/2022</a:t>
            </a:fld>
            <a:endParaRPr lang="es-CO"/>
          </a:p>
        </p:txBody>
      </p:sp>
      <p:sp>
        <p:nvSpPr>
          <p:cNvPr id="5" name="Marcador de pie de página 4">
            <a:extLst>
              <a:ext uri="{FF2B5EF4-FFF2-40B4-BE49-F238E27FC236}">
                <a16:creationId xmlns:a16="http://schemas.microsoft.com/office/drawing/2014/main" id="{5342F9FC-C0CB-99FA-D18F-9A8BF7668315}"/>
              </a:ext>
            </a:extLst>
          </p:cNvPr>
          <p:cNvSpPr>
            <a:spLocks noGrp="1"/>
          </p:cNvSpPr>
          <p:nvPr>
            <p:ph type="ftr" sz="quarter" idx="11"/>
          </p:nvPr>
        </p:nvSpPr>
        <p:spPr>
          <a:xfrm>
            <a:off x="6043863" y="6317245"/>
            <a:ext cx="3526299" cy="365125"/>
          </a:xfrm>
        </p:spPr>
        <p:txBody>
          <a:bodyPr/>
          <a:lstStyle>
            <a:lvl1pPr>
              <a:defRPr>
                <a:latin typeface="Arial" panose="020B0604020202020204" pitchFamily="34" charset="0"/>
                <a:cs typeface="Arial" panose="020B0604020202020204" pitchFamily="34" charset="0"/>
              </a:defRPr>
            </a:lvl1pPr>
          </a:lstStyle>
          <a:p>
            <a:endParaRPr lang="es-CO"/>
          </a:p>
        </p:txBody>
      </p:sp>
      <p:sp>
        <p:nvSpPr>
          <p:cNvPr id="6" name="Marcador de número de diapositiva 5">
            <a:extLst>
              <a:ext uri="{FF2B5EF4-FFF2-40B4-BE49-F238E27FC236}">
                <a16:creationId xmlns:a16="http://schemas.microsoft.com/office/drawing/2014/main" id="{D5191821-E24B-38A7-ED94-0BFDA51A0D44}"/>
              </a:ext>
            </a:extLst>
          </p:cNvPr>
          <p:cNvSpPr>
            <a:spLocks noGrp="1"/>
          </p:cNvSpPr>
          <p:nvPr>
            <p:ph type="sldNum" sz="quarter" idx="12"/>
          </p:nvPr>
        </p:nvSpPr>
        <p:spPr>
          <a:xfrm>
            <a:off x="9669381" y="6317245"/>
            <a:ext cx="2350866" cy="365125"/>
          </a:xfrm>
        </p:spPr>
        <p:txBody>
          <a:bodyPr/>
          <a:lstStyle>
            <a:lvl1pPr>
              <a:defRPr>
                <a:latin typeface="Arial" panose="020B0604020202020204" pitchFamily="34" charset="0"/>
                <a:cs typeface="Arial" panose="020B0604020202020204" pitchFamily="34" charset="0"/>
              </a:defRPr>
            </a:lvl1pPr>
          </a:lstStyle>
          <a:p>
            <a:fld id="{2B5CED6E-C718-4D10-8C4F-A72CBCD1B876}" type="slidenum">
              <a:rPr lang="es-CO" smtClean="0"/>
              <a:pPr/>
              <a:t>‹Nº›</a:t>
            </a:fld>
            <a:endParaRPr lang="es-CO"/>
          </a:p>
        </p:txBody>
      </p:sp>
    </p:spTree>
    <p:extLst>
      <p:ext uri="{BB962C8B-B14F-4D97-AF65-F5344CB8AC3E}">
        <p14:creationId xmlns:p14="http://schemas.microsoft.com/office/powerpoint/2010/main" val="304578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028D1B74-1C9E-F1F1-23D2-6000580A3FBA}"/>
              </a:ext>
            </a:extLst>
          </p:cNvPr>
          <p:cNvGrpSpPr/>
          <p:nvPr userDrawn="1"/>
        </p:nvGrpSpPr>
        <p:grpSpPr>
          <a:xfrm>
            <a:off x="0" y="-14823"/>
            <a:ext cx="12192000" cy="6872823"/>
            <a:chOff x="0" y="-14823"/>
            <a:chExt cx="12192000" cy="6872823"/>
          </a:xfrm>
        </p:grpSpPr>
        <p:pic>
          <p:nvPicPr>
            <p:cNvPr id="13" name="Imagen 12">
              <a:extLst>
                <a:ext uri="{FF2B5EF4-FFF2-40B4-BE49-F238E27FC236}">
                  <a16:creationId xmlns:a16="http://schemas.microsoft.com/office/drawing/2014/main" id="{13FACBB7-D1E2-F911-A0F2-CB7549839898}"/>
                </a:ext>
              </a:extLst>
            </p:cNvPr>
            <p:cNvPicPr>
              <a:picLocks noChangeAspect="1"/>
            </p:cNvPicPr>
            <p:nvPr/>
          </p:nvPicPr>
          <p:blipFill>
            <a:blip r:embed="rId2"/>
            <a:stretch>
              <a:fillRect/>
            </a:stretch>
          </p:blipFill>
          <p:spPr>
            <a:xfrm>
              <a:off x="0" y="0"/>
              <a:ext cx="12192000" cy="6858000"/>
            </a:xfrm>
            <a:prstGeom prst="rect">
              <a:avLst/>
            </a:prstGeom>
          </p:spPr>
        </p:pic>
        <p:pic>
          <p:nvPicPr>
            <p:cNvPr id="14" name="Imagen 13">
              <a:extLst>
                <a:ext uri="{FF2B5EF4-FFF2-40B4-BE49-F238E27FC236}">
                  <a16:creationId xmlns:a16="http://schemas.microsoft.com/office/drawing/2014/main" id="{54902FB5-E1B7-6573-A5B4-2662BCDFAD64}"/>
                </a:ext>
              </a:extLst>
            </p:cNvPr>
            <p:cNvPicPr>
              <a:picLocks noChangeAspect="1"/>
            </p:cNvPicPr>
            <p:nvPr/>
          </p:nvPicPr>
          <p:blipFill>
            <a:blip r:embed="rId3"/>
            <a:stretch>
              <a:fillRect/>
            </a:stretch>
          </p:blipFill>
          <p:spPr>
            <a:xfrm>
              <a:off x="0" y="-14823"/>
              <a:ext cx="12190509" cy="6859193"/>
            </a:xfrm>
            <a:prstGeom prst="rect">
              <a:avLst/>
            </a:prstGeom>
          </p:spPr>
        </p:pic>
        <p:pic>
          <p:nvPicPr>
            <p:cNvPr id="15" name="Imagen 14" descr="Logotipo&#10;&#10;Descripción generada automáticamente">
              <a:extLst>
                <a:ext uri="{FF2B5EF4-FFF2-40B4-BE49-F238E27FC236}">
                  <a16:creationId xmlns:a16="http://schemas.microsoft.com/office/drawing/2014/main" id="{573AE424-A008-3F9A-D8E4-F721DD4D86F8}"/>
                </a:ext>
              </a:extLst>
            </p:cNvPr>
            <p:cNvPicPr>
              <a:picLocks noChangeAspect="1"/>
            </p:cNvPicPr>
            <p:nvPr/>
          </p:nvPicPr>
          <p:blipFill>
            <a:blip r:embed="rId4"/>
            <a:stretch>
              <a:fillRect/>
            </a:stretch>
          </p:blipFill>
          <p:spPr>
            <a:xfrm>
              <a:off x="7421880" y="5582926"/>
              <a:ext cx="3029712" cy="1088035"/>
            </a:xfrm>
            <a:prstGeom prst="rect">
              <a:avLst/>
            </a:prstGeom>
          </p:spPr>
        </p:pic>
        <p:pic>
          <p:nvPicPr>
            <p:cNvPr id="16" name="Imagen 15" descr="Interfaz de usuario gráfica, Aplicación&#10;&#10;Descripción generada automáticamente">
              <a:extLst>
                <a:ext uri="{FF2B5EF4-FFF2-40B4-BE49-F238E27FC236}">
                  <a16:creationId xmlns:a16="http://schemas.microsoft.com/office/drawing/2014/main" id="{EF00DC47-3FEF-C060-08C2-28A2E69C3DDD}"/>
                </a:ext>
              </a:extLst>
            </p:cNvPr>
            <p:cNvPicPr>
              <a:picLocks noChangeAspect="1"/>
            </p:cNvPicPr>
            <p:nvPr/>
          </p:nvPicPr>
          <p:blipFill>
            <a:blip r:embed="rId5"/>
            <a:stretch>
              <a:fillRect/>
            </a:stretch>
          </p:blipFill>
          <p:spPr>
            <a:xfrm>
              <a:off x="4166616" y="5883306"/>
              <a:ext cx="3121152" cy="787655"/>
            </a:xfrm>
            <a:prstGeom prst="rect">
              <a:avLst/>
            </a:prstGeom>
          </p:spPr>
        </p:pic>
      </p:grpSp>
      <p:sp>
        <p:nvSpPr>
          <p:cNvPr id="2" name="Título 1">
            <a:extLst>
              <a:ext uri="{FF2B5EF4-FFF2-40B4-BE49-F238E27FC236}">
                <a16:creationId xmlns:a16="http://schemas.microsoft.com/office/drawing/2014/main" id="{E8AF7640-6766-3786-55FA-08BCD9E6B267}"/>
              </a:ext>
            </a:extLst>
          </p:cNvPr>
          <p:cNvSpPr>
            <a:spLocks noGrp="1"/>
          </p:cNvSpPr>
          <p:nvPr>
            <p:ph type="title"/>
          </p:nvPr>
        </p:nvSpPr>
        <p:spPr>
          <a:xfrm>
            <a:off x="2843463" y="326020"/>
            <a:ext cx="9011653" cy="1325563"/>
          </a:xfrm>
        </p:spPr>
        <p:txBody>
          <a:bodyPr/>
          <a:lstStyle>
            <a:lvl1pPr>
              <a:defRPr>
                <a:latin typeface="Arial Black" panose="020B0A0402010202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8166187-FCCF-C6AE-8231-CA84A840853A}"/>
              </a:ext>
            </a:extLst>
          </p:cNvPr>
          <p:cNvSpPr>
            <a:spLocks noGrp="1"/>
          </p:cNvSpPr>
          <p:nvPr>
            <p:ph idx="1"/>
          </p:nvPr>
        </p:nvSpPr>
        <p:spPr>
          <a:xfrm>
            <a:off x="2843463" y="1786520"/>
            <a:ext cx="9011653"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55EFB5A-997D-F6E6-D200-89B64FAF0F15}"/>
              </a:ext>
            </a:extLst>
          </p:cNvPr>
          <p:cNvSpPr>
            <a:spLocks noGrp="1"/>
          </p:cNvSpPr>
          <p:nvPr>
            <p:ph type="dt" sz="half" idx="10"/>
          </p:nvPr>
        </p:nvSpPr>
        <p:spPr>
          <a:xfrm>
            <a:off x="2843463" y="6317245"/>
            <a:ext cx="2350866" cy="365125"/>
          </a:xfrm>
        </p:spPr>
        <p:txBody>
          <a:bodyPr/>
          <a:lstStyle>
            <a:lvl1pPr>
              <a:defRPr>
                <a:latin typeface="Arial" panose="020B0604020202020204" pitchFamily="34" charset="0"/>
                <a:cs typeface="Arial" panose="020B0604020202020204" pitchFamily="34" charset="0"/>
              </a:defRPr>
            </a:lvl1pPr>
          </a:lstStyle>
          <a:p>
            <a:fld id="{391D115D-DAD5-464B-B2F2-78817D63F4C4}" type="datetimeFigureOut">
              <a:rPr lang="es-CO" smtClean="0"/>
              <a:pPr/>
              <a:t>21/11/2022</a:t>
            </a:fld>
            <a:endParaRPr lang="es-CO"/>
          </a:p>
        </p:txBody>
      </p:sp>
      <p:sp>
        <p:nvSpPr>
          <p:cNvPr id="5" name="Marcador de pie de página 4">
            <a:extLst>
              <a:ext uri="{FF2B5EF4-FFF2-40B4-BE49-F238E27FC236}">
                <a16:creationId xmlns:a16="http://schemas.microsoft.com/office/drawing/2014/main" id="{5342F9FC-C0CB-99FA-D18F-9A8BF7668315}"/>
              </a:ext>
            </a:extLst>
          </p:cNvPr>
          <p:cNvSpPr>
            <a:spLocks noGrp="1"/>
          </p:cNvSpPr>
          <p:nvPr>
            <p:ph type="ftr" sz="quarter" idx="11"/>
          </p:nvPr>
        </p:nvSpPr>
        <p:spPr>
          <a:xfrm>
            <a:off x="6043863" y="6317245"/>
            <a:ext cx="3526299" cy="365125"/>
          </a:xfrm>
        </p:spPr>
        <p:txBody>
          <a:bodyPr/>
          <a:lstStyle>
            <a:lvl1pPr>
              <a:defRPr>
                <a:latin typeface="Arial" panose="020B0604020202020204" pitchFamily="34" charset="0"/>
                <a:cs typeface="Arial" panose="020B0604020202020204" pitchFamily="34" charset="0"/>
              </a:defRPr>
            </a:lvl1pPr>
          </a:lstStyle>
          <a:p>
            <a:endParaRPr lang="es-CO"/>
          </a:p>
        </p:txBody>
      </p:sp>
      <p:sp>
        <p:nvSpPr>
          <p:cNvPr id="6" name="Marcador de número de diapositiva 5">
            <a:extLst>
              <a:ext uri="{FF2B5EF4-FFF2-40B4-BE49-F238E27FC236}">
                <a16:creationId xmlns:a16="http://schemas.microsoft.com/office/drawing/2014/main" id="{D5191821-E24B-38A7-ED94-0BFDA51A0D44}"/>
              </a:ext>
            </a:extLst>
          </p:cNvPr>
          <p:cNvSpPr>
            <a:spLocks noGrp="1"/>
          </p:cNvSpPr>
          <p:nvPr>
            <p:ph type="sldNum" sz="quarter" idx="12"/>
          </p:nvPr>
        </p:nvSpPr>
        <p:spPr>
          <a:xfrm>
            <a:off x="9669381" y="6317245"/>
            <a:ext cx="2350866" cy="365125"/>
          </a:xfrm>
        </p:spPr>
        <p:txBody>
          <a:bodyPr/>
          <a:lstStyle>
            <a:lvl1pPr>
              <a:defRPr>
                <a:latin typeface="Arial" panose="020B0604020202020204" pitchFamily="34" charset="0"/>
                <a:cs typeface="Arial" panose="020B0604020202020204" pitchFamily="34" charset="0"/>
              </a:defRPr>
            </a:lvl1pPr>
          </a:lstStyle>
          <a:p>
            <a:fld id="{2B5CED6E-C718-4D10-8C4F-A72CBCD1B876}" type="slidenum">
              <a:rPr lang="es-CO" smtClean="0"/>
              <a:pPr/>
              <a:t>‹Nº›</a:t>
            </a:fld>
            <a:endParaRPr lang="es-CO"/>
          </a:p>
        </p:txBody>
      </p:sp>
    </p:spTree>
    <p:extLst>
      <p:ext uri="{BB962C8B-B14F-4D97-AF65-F5344CB8AC3E}">
        <p14:creationId xmlns:p14="http://schemas.microsoft.com/office/powerpoint/2010/main" val="160720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092AC815-40C6-E9F3-B089-5DCB2CFE1B4F}"/>
              </a:ext>
            </a:extLst>
          </p:cNvPr>
          <p:cNvGrpSpPr/>
          <p:nvPr userDrawn="1"/>
        </p:nvGrpSpPr>
        <p:grpSpPr>
          <a:xfrm>
            <a:off x="0" y="-8056"/>
            <a:ext cx="12200941" cy="6866056"/>
            <a:chOff x="0" y="-8056"/>
            <a:chExt cx="12200941" cy="6866056"/>
          </a:xfrm>
        </p:grpSpPr>
        <p:pic>
          <p:nvPicPr>
            <p:cNvPr id="13" name="Imagen 12">
              <a:extLst>
                <a:ext uri="{FF2B5EF4-FFF2-40B4-BE49-F238E27FC236}">
                  <a16:creationId xmlns:a16="http://schemas.microsoft.com/office/drawing/2014/main" id="{3983BB1B-6123-C576-54BC-034316614E82}"/>
                </a:ext>
              </a:extLst>
            </p:cNvPr>
            <p:cNvPicPr>
              <a:picLocks noChangeAspect="1"/>
            </p:cNvPicPr>
            <p:nvPr/>
          </p:nvPicPr>
          <p:blipFill>
            <a:blip r:embed="rId2"/>
            <a:stretch>
              <a:fillRect/>
            </a:stretch>
          </p:blipFill>
          <p:spPr>
            <a:xfrm>
              <a:off x="0" y="0"/>
              <a:ext cx="12192000" cy="6858000"/>
            </a:xfrm>
            <a:prstGeom prst="rect">
              <a:avLst/>
            </a:prstGeom>
          </p:spPr>
        </p:pic>
        <p:pic>
          <p:nvPicPr>
            <p:cNvPr id="14" name="Imagen 13">
              <a:extLst>
                <a:ext uri="{FF2B5EF4-FFF2-40B4-BE49-F238E27FC236}">
                  <a16:creationId xmlns:a16="http://schemas.microsoft.com/office/drawing/2014/main" id="{6F52A4C3-1587-58D5-7C27-FDC9FCA6677F}"/>
                </a:ext>
              </a:extLst>
            </p:cNvPr>
            <p:cNvPicPr>
              <a:picLocks noChangeAspect="1"/>
            </p:cNvPicPr>
            <p:nvPr/>
          </p:nvPicPr>
          <p:blipFill>
            <a:blip r:embed="rId3"/>
            <a:stretch>
              <a:fillRect/>
            </a:stretch>
          </p:blipFill>
          <p:spPr>
            <a:xfrm>
              <a:off x="10432" y="-8056"/>
              <a:ext cx="12190509" cy="6859193"/>
            </a:xfrm>
            <a:prstGeom prst="rect">
              <a:avLst/>
            </a:prstGeom>
          </p:spPr>
        </p:pic>
        <p:pic>
          <p:nvPicPr>
            <p:cNvPr id="15" name="Imagen 14" descr="Logotipo&#10;&#10;Descripción generada automáticamente">
              <a:extLst>
                <a:ext uri="{FF2B5EF4-FFF2-40B4-BE49-F238E27FC236}">
                  <a16:creationId xmlns:a16="http://schemas.microsoft.com/office/drawing/2014/main" id="{434D1E28-203F-08BC-1644-296B7C5F0E24}"/>
                </a:ext>
              </a:extLst>
            </p:cNvPr>
            <p:cNvPicPr>
              <a:picLocks noChangeAspect="1"/>
            </p:cNvPicPr>
            <p:nvPr/>
          </p:nvPicPr>
          <p:blipFill>
            <a:blip r:embed="rId4"/>
            <a:stretch>
              <a:fillRect/>
            </a:stretch>
          </p:blipFill>
          <p:spPr>
            <a:xfrm>
              <a:off x="5997272" y="5877198"/>
              <a:ext cx="2308527" cy="829042"/>
            </a:xfrm>
            <a:prstGeom prst="rect">
              <a:avLst/>
            </a:prstGeom>
          </p:spPr>
        </p:pic>
        <p:pic>
          <p:nvPicPr>
            <p:cNvPr id="16" name="Imagen 15" descr="Interfaz de usuario gráfica, Aplicación&#10;&#10;Descripción generada automáticamente">
              <a:extLst>
                <a:ext uri="{FF2B5EF4-FFF2-40B4-BE49-F238E27FC236}">
                  <a16:creationId xmlns:a16="http://schemas.microsoft.com/office/drawing/2014/main" id="{F5298976-EACF-D947-AE82-01471EB1A634}"/>
                </a:ext>
              </a:extLst>
            </p:cNvPr>
            <p:cNvPicPr>
              <a:picLocks noChangeAspect="1"/>
            </p:cNvPicPr>
            <p:nvPr/>
          </p:nvPicPr>
          <p:blipFill>
            <a:blip r:embed="rId5"/>
            <a:stretch>
              <a:fillRect/>
            </a:stretch>
          </p:blipFill>
          <p:spPr>
            <a:xfrm>
              <a:off x="3394710" y="6106076"/>
              <a:ext cx="2378202" cy="600164"/>
            </a:xfrm>
            <a:prstGeom prst="rect">
              <a:avLst/>
            </a:prstGeom>
          </p:spPr>
        </p:pic>
      </p:grpSp>
      <p:sp>
        <p:nvSpPr>
          <p:cNvPr id="2" name="Título 1">
            <a:extLst>
              <a:ext uri="{FF2B5EF4-FFF2-40B4-BE49-F238E27FC236}">
                <a16:creationId xmlns:a16="http://schemas.microsoft.com/office/drawing/2014/main" id="{E8AF7640-6766-3786-55FA-08BCD9E6B267}"/>
              </a:ext>
            </a:extLst>
          </p:cNvPr>
          <p:cNvSpPr>
            <a:spLocks noGrp="1"/>
          </p:cNvSpPr>
          <p:nvPr>
            <p:ph type="title"/>
          </p:nvPr>
        </p:nvSpPr>
        <p:spPr>
          <a:xfrm>
            <a:off x="2843463" y="326020"/>
            <a:ext cx="9011653" cy="1325563"/>
          </a:xfrm>
        </p:spPr>
        <p:txBody>
          <a:bodyPr/>
          <a:lstStyle>
            <a:lvl1pPr>
              <a:defRPr>
                <a:latin typeface="Arial Black" panose="020B0A0402010202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8166187-FCCF-C6AE-8231-CA84A840853A}"/>
              </a:ext>
            </a:extLst>
          </p:cNvPr>
          <p:cNvSpPr>
            <a:spLocks noGrp="1"/>
          </p:cNvSpPr>
          <p:nvPr>
            <p:ph idx="1"/>
          </p:nvPr>
        </p:nvSpPr>
        <p:spPr>
          <a:xfrm>
            <a:off x="2843463" y="1786520"/>
            <a:ext cx="9011653"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55EFB5A-997D-F6E6-D200-89B64FAF0F15}"/>
              </a:ext>
            </a:extLst>
          </p:cNvPr>
          <p:cNvSpPr>
            <a:spLocks noGrp="1"/>
          </p:cNvSpPr>
          <p:nvPr>
            <p:ph type="dt" sz="half" idx="10"/>
          </p:nvPr>
        </p:nvSpPr>
        <p:spPr>
          <a:xfrm>
            <a:off x="2843463" y="6317245"/>
            <a:ext cx="2350866" cy="365125"/>
          </a:xfrm>
        </p:spPr>
        <p:txBody>
          <a:bodyPr/>
          <a:lstStyle>
            <a:lvl1pPr>
              <a:defRPr>
                <a:latin typeface="Arial" panose="020B0604020202020204" pitchFamily="34" charset="0"/>
                <a:cs typeface="Arial" panose="020B0604020202020204" pitchFamily="34" charset="0"/>
              </a:defRPr>
            </a:lvl1pPr>
          </a:lstStyle>
          <a:p>
            <a:fld id="{391D115D-DAD5-464B-B2F2-78817D63F4C4}" type="datetimeFigureOut">
              <a:rPr lang="es-CO" smtClean="0"/>
              <a:pPr/>
              <a:t>21/11/2022</a:t>
            </a:fld>
            <a:endParaRPr lang="es-CO"/>
          </a:p>
        </p:txBody>
      </p:sp>
      <p:sp>
        <p:nvSpPr>
          <p:cNvPr id="5" name="Marcador de pie de página 4">
            <a:extLst>
              <a:ext uri="{FF2B5EF4-FFF2-40B4-BE49-F238E27FC236}">
                <a16:creationId xmlns:a16="http://schemas.microsoft.com/office/drawing/2014/main" id="{5342F9FC-C0CB-99FA-D18F-9A8BF7668315}"/>
              </a:ext>
            </a:extLst>
          </p:cNvPr>
          <p:cNvSpPr>
            <a:spLocks noGrp="1"/>
          </p:cNvSpPr>
          <p:nvPr>
            <p:ph type="ftr" sz="quarter" idx="11"/>
          </p:nvPr>
        </p:nvSpPr>
        <p:spPr>
          <a:xfrm>
            <a:off x="6043863" y="6317245"/>
            <a:ext cx="3526299" cy="365125"/>
          </a:xfrm>
        </p:spPr>
        <p:txBody>
          <a:bodyPr/>
          <a:lstStyle>
            <a:lvl1pPr>
              <a:defRPr>
                <a:latin typeface="Arial" panose="020B0604020202020204" pitchFamily="34" charset="0"/>
                <a:cs typeface="Arial" panose="020B0604020202020204" pitchFamily="34" charset="0"/>
              </a:defRPr>
            </a:lvl1pPr>
          </a:lstStyle>
          <a:p>
            <a:endParaRPr lang="es-CO"/>
          </a:p>
        </p:txBody>
      </p:sp>
      <p:sp>
        <p:nvSpPr>
          <p:cNvPr id="6" name="Marcador de número de diapositiva 5">
            <a:extLst>
              <a:ext uri="{FF2B5EF4-FFF2-40B4-BE49-F238E27FC236}">
                <a16:creationId xmlns:a16="http://schemas.microsoft.com/office/drawing/2014/main" id="{D5191821-E24B-38A7-ED94-0BFDA51A0D44}"/>
              </a:ext>
            </a:extLst>
          </p:cNvPr>
          <p:cNvSpPr>
            <a:spLocks noGrp="1"/>
          </p:cNvSpPr>
          <p:nvPr>
            <p:ph type="sldNum" sz="quarter" idx="12"/>
          </p:nvPr>
        </p:nvSpPr>
        <p:spPr>
          <a:xfrm>
            <a:off x="9669381" y="6317245"/>
            <a:ext cx="2350866" cy="365125"/>
          </a:xfrm>
        </p:spPr>
        <p:txBody>
          <a:bodyPr/>
          <a:lstStyle>
            <a:lvl1pPr>
              <a:defRPr>
                <a:latin typeface="Arial" panose="020B0604020202020204" pitchFamily="34" charset="0"/>
                <a:cs typeface="Arial" panose="020B0604020202020204" pitchFamily="34" charset="0"/>
              </a:defRPr>
            </a:lvl1pPr>
          </a:lstStyle>
          <a:p>
            <a:fld id="{2B5CED6E-C718-4D10-8C4F-A72CBCD1B876}" type="slidenum">
              <a:rPr lang="es-CO" smtClean="0"/>
              <a:pPr/>
              <a:t>‹Nº›</a:t>
            </a:fld>
            <a:endParaRPr lang="es-CO"/>
          </a:p>
        </p:txBody>
      </p:sp>
    </p:spTree>
    <p:extLst>
      <p:ext uri="{BB962C8B-B14F-4D97-AF65-F5344CB8AC3E}">
        <p14:creationId xmlns:p14="http://schemas.microsoft.com/office/powerpoint/2010/main" val="53759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ítulo y objetos">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69F41B96-D6BC-3A50-9668-2DFFADEE6A5C}"/>
              </a:ext>
            </a:extLst>
          </p:cNvPr>
          <p:cNvGrpSpPr/>
          <p:nvPr userDrawn="1"/>
        </p:nvGrpSpPr>
        <p:grpSpPr>
          <a:xfrm>
            <a:off x="-10118" y="-125557"/>
            <a:ext cx="12192000" cy="6967411"/>
            <a:chOff x="-10118" y="-125557"/>
            <a:chExt cx="12192000" cy="6967411"/>
          </a:xfrm>
        </p:grpSpPr>
        <p:pic>
          <p:nvPicPr>
            <p:cNvPr id="13" name="Imagen 12">
              <a:extLst>
                <a:ext uri="{FF2B5EF4-FFF2-40B4-BE49-F238E27FC236}">
                  <a16:creationId xmlns:a16="http://schemas.microsoft.com/office/drawing/2014/main" id="{D53B3AF5-AA94-CE4A-2D92-5B8141400034}"/>
                </a:ext>
              </a:extLst>
            </p:cNvPr>
            <p:cNvPicPr>
              <a:picLocks noChangeAspect="1"/>
            </p:cNvPicPr>
            <p:nvPr/>
          </p:nvPicPr>
          <p:blipFill>
            <a:blip r:embed="rId2"/>
            <a:stretch>
              <a:fillRect/>
            </a:stretch>
          </p:blipFill>
          <p:spPr>
            <a:xfrm>
              <a:off x="-10118" y="-16146"/>
              <a:ext cx="12192000" cy="6858000"/>
            </a:xfrm>
            <a:prstGeom prst="rect">
              <a:avLst/>
            </a:prstGeom>
          </p:spPr>
        </p:pic>
        <p:pic>
          <p:nvPicPr>
            <p:cNvPr id="14" name="Imagen 13">
              <a:extLst>
                <a:ext uri="{FF2B5EF4-FFF2-40B4-BE49-F238E27FC236}">
                  <a16:creationId xmlns:a16="http://schemas.microsoft.com/office/drawing/2014/main" id="{086C69F6-1F6A-A854-15AD-9CAE14F30FAB}"/>
                </a:ext>
              </a:extLst>
            </p:cNvPr>
            <p:cNvPicPr>
              <a:picLocks noChangeAspect="1"/>
            </p:cNvPicPr>
            <p:nvPr/>
          </p:nvPicPr>
          <p:blipFill>
            <a:blip r:embed="rId3"/>
            <a:stretch>
              <a:fillRect/>
            </a:stretch>
          </p:blipFill>
          <p:spPr>
            <a:xfrm>
              <a:off x="433140" y="-125557"/>
              <a:ext cx="11748742" cy="6851904"/>
            </a:xfrm>
            <a:prstGeom prst="rect">
              <a:avLst/>
            </a:prstGeom>
          </p:spPr>
        </p:pic>
        <p:pic>
          <p:nvPicPr>
            <p:cNvPr id="15" name="Imagen 14" descr="Logotipo&#10;&#10;Descripción generada automáticamente">
              <a:extLst>
                <a:ext uri="{FF2B5EF4-FFF2-40B4-BE49-F238E27FC236}">
                  <a16:creationId xmlns:a16="http://schemas.microsoft.com/office/drawing/2014/main" id="{83EF3514-F987-EE65-4EA5-C374CD0935F8}"/>
                </a:ext>
              </a:extLst>
            </p:cNvPr>
            <p:cNvPicPr>
              <a:picLocks noChangeAspect="1"/>
            </p:cNvPicPr>
            <p:nvPr/>
          </p:nvPicPr>
          <p:blipFill>
            <a:blip r:embed="rId4"/>
            <a:stretch>
              <a:fillRect/>
            </a:stretch>
          </p:blipFill>
          <p:spPr>
            <a:xfrm>
              <a:off x="5997272" y="5877198"/>
              <a:ext cx="2308527" cy="829042"/>
            </a:xfrm>
            <a:prstGeom prst="rect">
              <a:avLst/>
            </a:prstGeom>
          </p:spPr>
        </p:pic>
        <p:pic>
          <p:nvPicPr>
            <p:cNvPr id="16" name="Imagen 15" descr="Interfaz de usuario gráfica, Aplicación&#10;&#10;Descripción generada automáticamente">
              <a:extLst>
                <a:ext uri="{FF2B5EF4-FFF2-40B4-BE49-F238E27FC236}">
                  <a16:creationId xmlns:a16="http://schemas.microsoft.com/office/drawing/2014/main" id="{DA9A2F67-DD4F-2511-AF0E-A6741142FEC3}"/>
                </a:ext>
              </a:extLst>
            </p:cNvPr>
            <p:cNvPicPr>
              <a:picLocks noChangeAspect="1"/>
            </p:cNvPicPr>
            <p:nvPr/>
          </p:nvPicPr>
          <p:blipFill>
            <a:blip r:embed="rId5"/>
            <a:stretch>
              <a:fillRect/>
            </a:stretch>
          </p:blipFill>
          <p:spPr>
            <a:xfrm>
              <a:off x="3394710" y="6106076"/>
              <a:ext cx="2378202" cy="600164"/>
            </a:xfrm>
            <a:prstGeom prst="rect">
              <a:avLst/>
            </a:prstGeom>
          </p:spPr>
        </p:pic>
      </p:grpSp>
      <p:sp>
        <p:nvSpPr>
          <p:cNvPr id="2" name="Título 1">
            <a:extLst>
              <a:ext uri="{FF2B5EF4-FFF2-40B4-BE49-F238E27FC236}">
                <a16:creationId xmlns:a16="http://schemas.microsoft.com/office/drawing/2014/main" id="{E8AF7640-6766-3786-55FA-08BCD9E6B267}"/>
              </a:ext>
            </a:extLst>
          </p:cNvPr>
          <p:cNvSpPr>
            <a:spLocks noGrp="1"/>
          </p:cNvSpPr>
          <p:nvPr>
            <p:ph type="title"/>
          </p:nvPr>
        </p:nvSpPr>
        <p:spPr>
          <a:xfrm>
            <a:off x="2843463" y="326020"/>
            <a:ext cx="9011653" cy="1325563"/>
          </a:xfrm>
        </p:spPr>
        <p:txBody>
          <a:bodyPr/>
          <a:lstStyle>
            <a:lvl1pPr>
              <a:defRPr>
                <a:latin typeface="Arial Black" panose="020B0A0402010202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8166187-FCCF-C6AE-8231-CA84A840853A}"/>
              </a:ext>
            </a:extLst>
          </p:cNvPr>
          <p:cNvSpPr>
            <a:spLocks noGrp="1"/>
          </p:cNvSpPr>
          <p:nvPr>
            <p:ph idx="1"/>
          </p:nvPr>
        </p:nvSpPr>
        <p:spPr>
          <a:xfrm>
            <a:off x="2843463" y="1786520"/>
            <a:ext cx="9011653"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55EFB5A-997D-F6E6-D200-89B64FAF0F15}"/>
              </a:ext>
            </a:extLst>
          </p:cNvPr>
          <p:cNvSpPr>
            <a:spLocks noGrp="1"/>
          </p:cNvSpPr>
          <p:nvPr>
            <p:ph type="dt" sz="half" idx="10"/>
          </p:nvPr>
        </p:nvSpPr>
        <p:spPr>
          <a:xfrm>
            <a:off x="2843463" y="6317245"/>
            <a:ext cx="2350866" cy="365125"/>
          </a:xfrm>
        </p:spPr>
        <p:txBody>
          <a:bodyPr/>
          <a:lstStyle>
            <a:lvl1pPr>
              <a:defRPr>
                <a:latin typeface="Arial" panose="020B0604020202020204" pitchFamily="34" charset="0"/>
                <a:cs typeface="Arial" panose="020B0604020202020204" pitchFamily="34" charset="0"/>
              </a:defRPr>
            </a:lvl1pPr>
          </a:lstStyle>
          <a:p>
            <a:fld id="{391D115D-DAD5-464B-B2F2-78817D63F4C4}" type="datetimeFigureOut">
              <a:rPr lang="es-CO" smtClean="0"/>
              <a:pPr/>
              <a:t>21/11/2022</a:t>
            </a:fld>
            <a:endParaRPr lang="es-CO"/>
          </a:p>
        </p:txBody>
      </p:sp>
      <p:sp>
        <p:nvSpPr>
          <p:cNvPr id="5" name="Marcador de pie de página 4">
            <a:extLst>
              <a:ext uri="{FF2B5EF4-FFF2-40B4-BE49-F238E27FC236}">
                <a16:creationId xmlns:a16="http://schemas.microsoft.com/office/drawing/2014/main" id="{5342F9FC-C0CB-99FA-D18F-9A8BF7668315}"/>
              </a:ext>
            </a:extLst>
          </p:cNvPr>
          <p:cNvSpPr>
            <a:spLocks noGrp="1"/>
          </p:cNvSpPr>
          <p:nvPr>
            <p:ph type="ftr" sz="quarter" idx="11"/>
          </p:nvPr>
        </p:nvSpPr>
        <p:spPr>
          <a:xfrm>
            <a:off x="6043863" y="6317245"/>
            <a:ext cx="3526299" cy="365125"/>
          </a:xfrm>
        </p:spPr>
        <p:txBody>
          <a:bodyPr/>
          <a:lstStyle>
            <a:lvl1pPr>
              <a:defRPr>
                <a:latin typeface="Arial" panose="020B0604020202020204" pitchFamily="34" charset="0"/>
                <a:cs typeface="Arial" panose="020B0604020202020204" pitchFamily="34" charset="0"/>
              </a:defRPr>
            </a:lvl1pPr>
          </a:lstStyle>
          <a:p>
            <a:endParaRPr lang="es-CO"/>
          </a:p>
        </p:txBody>
      </p:sp>
      <p:sp>
        <p:nvSpPr>
          <p:cNvPr id="6" name="Marcador de número de diapositiva 5">
            <a:extLst>
              <a:ext uri="{FF2B5EF4-FFF2-40B4-BE49-F238E27FC236}">
                <a16:creationId xmlns:a16="http://schemas.microsoft.com/office/drawing/2014/main" id="{D5191821-E24B-38A7-ED94-0BFDA51A0D44}"/>
              </a:ext>
            </a:extLst>
          </p:cNvPr>
          <p:cNvSpPr>
            <a:spLocks noGrp="1"/>
          </p:cNvSpPr>
          <p:nvPr>
            <p:ph type="sldNum" sz="quarter" idx="12"/>
          </p:nvPr>
        </p:nvSpPr>
        <p:spPr>
          <a:xfrm>
            <a:off x="9669381" y="6317245"/>
            <a:ext cx="2350866" cy="365125"/>
          </a:xfrm>
        </p:spPr>
        <p:txBody>
          <a:bodyPr/>
          <a:lstStyle>
            <a:lvl1pPr>
              <a:defRPr>
                <a:latin typeface="Arial" panose="020B0604020202020204" pitchFamily="34" charset="0"/>
                <a:cs typeface="Arial" panose="020B0604020202020204" pitchFamily="34" charset="0"/>
              </a:defRPr>
            </a:lvl1pPr>
          </a:lstStyle>
          <a:p>
            <a:fld id="{2B5CED6E-C718-4D10-8C4F-A72CBCD1B876}" type="slidenum">
              <a:rPr lang="es-CO" smtClean="0"/>
              <a:pPr/>
              <a:t>‹Nº›</a:t>
            </a:fld>
            <a:endParaRPr lang="es-CO"/>
          </a:p>
        </p:txBody>
      </p:sp>
    </p:spTree>
    <p:extLst>
      <p:ext uri="{BB962C8B-B14F-4D97-AF65-F5344CB8AC3E}">
        <p14:creationId xmlns:p14="http://schemas.microsoft.com/office/powerpoint/2010/main" val="270829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ítulo y objetos">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78F26ACD-E1E3-B8CA-3C9A-37FA8D2381E3}"/>
              </a:ext>
            </a:extLst>
          </p:cNvPr>
          <p:cNvGrpSpPr/>
          <p:nvPr userDrawn="1"/>
        </p:nvGrpSpPr>
        <p:grpSpPr>
          <a:xfrm>
            <a:off x="0" y="-125557"/>
            <a:ext cx="12192000" cy="6977461"/>
            <a:chOff x="0" y="-125557"/>
            <a:chExt cx="12192000" cy="6977461"/>
          </a:xfrm>
        </p:grpSpPr>
        <p:pic>
          <p:nvPicPr>
            <p:cNvPr id="13" name="Imagen 12">
              <a:extLst>
                <a:ext uri="{FF2B5EF4-FFF2-40B4-BE49-F238E27FC236}">
                  <a16:creationId xmlns:a16="http://schemas.microsoft.com/office/drawing/2014/main" id="{B9C381AC-4276-3D05-0DDE-6E4B682E1CE4}"/>
                </a:ext>
              </a:extLst>
            </p:cNvPr>
            <p:cNvPicPr>
              <a:picLocks noChangeAspect="1"/>
            </p:cNvPicPr>
            <p:nvPr/>
          </p:nvPicPr>
          <p:blipFill>
            <a:blip r:embed="rId2"/>
            <a:stretch>
              <a:fillRect/>
            </a:stretch>
          </p:blipFill>
          <p:spPr>
            <a:xfrm>
              <a:off x="0" y="-6096"/>
              <a:ext cx="12192000" cy="6858000"/>
            </a:xfrm>
            <a:prstGeom prst="rect">
              <a:avLst/>
            </a:prstGeom>
          </p:spPr>
        </p:pic>
        <p:pic>
          <p:nvPicPr>
            <p:cNvPr id="14" name="Imagen 13">
              <a:extLst>
                <a:ext uri="{FF2B5EF4-FFF2-40B4-BE49-F238E27FC236}">
                  <a16:creationId xmlns:a16="http://schemas.microsoft.com/office/drawing/2014/main" id="{7C35F74C-E1FF-098D-0956-699084F6A707}"/>
                </a:ext>
              </a:extLst>
            </p:cNvPr>
            <p:cNvPicPr>
              <a:picLocks noChangeAspect="1"/>
            </p:cNvPicPr>
            <p:nvPr/>
          </p:nvPicPr>
          <p:blipFill>
            <a:blip r:embed="rId3"/>
            <a:stretch>
              <a:fillRect/>
            </a:stretch>
          </p:blipFill>
          <p:spPr>
            <a:xfrm>
              <a:off x="433140" y="-125557"/>
              <a:ext cx="11748742" cy="6851904"/>
            </a:xfrm>
            <a:prstGeom prst="rect">
              <a:avLst/>
            </a:prstGeom>
          </p:spPr>
        </p:pic>
      </p:grpSp>
      <p:sp>
        <p:nvSpPr>
          <p:cNvPr id="2" name="Título 1">
            <a:extLst>
              <a:ext uri="{FF2B5EF4-FFF2-40B4-BE49-F238E27FC236}">
                <a16:creationId xmlns:a16="http://schemas.microsoft.com/office/drawing/2014/main" id="{E8AF7640-6766-3786-55FA-08BCD9E6B267}"/>
              </a:ext>
            </a:extLst>
          </p:cNvPr>
          <p:cNvSpPr>
            <a:spLocks noGrp="1"/>
          </p:cNvSpPr>
          <p:nvPr>
            <p:ph type="title"/>
          </p:nvPr>
        </p:nvSpPr>
        <p:spPr>
          <a:xfrm>
            <a:off x="1507959" y="326020"/>
            <a:ext cx="10347158" cy="1325563"/>
          </a:xfrm>
        </p:spPr>
        <p:txBody>
          <a:bodyPr/>
          <a:lstStyle>
            <a:lvl1pPr>
              <a:defRPr>
                <a:latin typeface="Arial Black" panose="020B0A0402010202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8166187-FCCF-C6AE-8231-CA84A840853A}"/>
              </a:ext>
            </a:extLst>
          </p:cNvPr>
          <p:cNvSpPr>
            <a:spLocks noGrp="1"/>
          </p:cNvSpPr>
          <p:nvPr>
            <p:ph idx="1"/>
          </p:nvPr>
        </p:nvSpPr>
        <p:spPr>
          <a:xfrm>
            <a:off x="1507959" y="1786520"/>
            <a:ext cx="10347158"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55EFB5A-997D-F6E6-D200-89B64FAF0F15}"/>
              </a:ext>
            </a:extLst>
          </p:cNvPr>
          <p:cNvSpPr>
            <a:spLocks noGrp="1"/>
          </p:cNvSpPr>
          <p:nvPr>
            <p:ph type="dt" sz="half" idx="10"/>
          </p:nvPr>
        </p:nvSpPr>
        <p:spPr>
          <a:xfrm>
            <a:off x="1532541" y="6317245"/>
            <a:ext cx="2699259" cy="365125"/>
          </a:xfrm>
        </p:spPr>
        <p:txBody>
          <a:bodyPr/>
          <a:lstStyle>
            <a:lvl1pPr>
              <a:defRPr>
                <a:latin typeface="Arial" panose="020B0604020202020204" pitchFamily="34" charset="0"/>
                <a:cs typeface="Arial" panose="020B0604020202020204" pitchFamily="34" charset="0"/>
              </a:defRPr>
            </a:lvl1pPr>
          </a:lstStyle>
          <a:p>
            <a:fld id="{391D115D-DAD5-464B-B2F2-78817D63F4C4}" type="datetimeFigureOut">
              <a:rPr lang="es-CO" smtClean="0"/>
              <a:pPr/>
              <a:t>21/11/2022</a:t>
            </a:fld>
            <a:endParaRPr lang="es-CO"/>
          </a:p>
        </p:txBody>
      </p:sp>
      <p:sp>
        <p:nvSpPr>
          <p:cNvPr id="5" name="Marcador de pie de página 4">
            <a:extLst>
              <a:ext uri="{FF2B5EF4-FFF2-40B4-BE49-F238E27FC236}">
                <a16:creationId xmlns:a16="http://schemas.microsoft.com/office/drawing/2014/main" id="{5342F9FC-C0CB-99FA-D18F-9A8BF7668315}"/>
              </a:ext>
            </a:extLst>
          </p:cNvPr>
          <p:cNvSpPr>
            <a:spLocks noGrp="1"/>
          </p:cNvSpPr>
          <p:nvPr>
            <p:ph type="ftr" sz="quarter" idx="11"/>
          </p:nvPr>
        </p:nvSpPr>
        <p:spPr>
          <a:xfrm>
            <a:off x="4655003" y="6317245"/>
            <a:ext cx="4048888" cy="365125"/>
          </a:xfrm>
        </p:spPr>
        <p:txBody>
          <a:bodyPr/>
          <a:lstStyle>
            <a:lvl1pPr>
              <a:defRPr>
                <a:latin typeface="Arial" panose="020B0604020202020204" pitchFamily="34" charset="0"/>
                <a:cs typeface="Arial" panose="020B060402020202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5191821-E24B-38A7-ED94-0BFDA51A0D44}"/>
              </a:ext>
            </a:extLst>
          </p:cNvPr>
          <p:cNvSpPr>
            <a:spLocks noGrp="1"/>
          </p:cNvSpPr>
          <p:nvPr>
            <p:ph type="sldNum" sz="quarter" idx="12"/>
          </p:nvPr>
        </p:nvSpPr>
        <p:spPr>
          <a:xfrm>
            <a:off x="9176610" y="6317245"/>
            <a:ext cx="2699259" cy="365125"/>
          </a:xfrm>
        </p:spPr>
        <p:txBody>
          <a:bodyPr/>
          <a:lstStyle>
            <a:lvl1pPr>
              <a:defRPr>
                <a:latin typeface="Arial" panose="020B0604020202020204" pitchFamily="34" charset="0"/>
                <a:cs typeface="Arial" panose="020B0604020202020204" pitchFamily="34" charset="0"/>
              </a:defRPr>
            </a:lvl1pPr>
          </a:lstStyle>
          <a:p>
            <a:fld id="{2B5CED6E-C718-4D10-8C4F-A72CBCD1B876}" type="slidenum">
              <a:rPr lang="es-CO" smtClean="0"/>
              <a:pPr/>
              <a:t>‹Nº›</a:t>
            </a:fld>
            <a:endParaRPr lang="es-CO"/>
          </a:p>
        </p:txBody>
      </p:sp>
    </p:spTree>
    <p:extLst>
      <p:ext uri="{BB962C8B-B14F-4D97-AF65-F5344CB8AC3E}">
        <p14:creationId xmlns:p14="http://schemas.microsoft.com/office/powerpoint/2010/main" val="417336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CE4D257D-F933-A269-2284-65481B47B57E}"/>
              </a:ext>
            </a:extLst>
          </p:cNvPr>
          <p:cNvSpPr>
            <a:spLocks noGrp="1"/>
          </p:cNvSpPr>
          <p:nvPr>
            <p:ph type="dt" sz="half" idx="10"/>
          </p:nvPr>
        </p:nvSpPr>
        <p:spPr/>
        <p:txBody>
          <a:bodyPr/>
          <a:lstStyle/>
          <a:p>
            <a:fld id="{391D115D-DAD5-464B-B2F2-78817D63F4C4}" type="datetimeFigureOut">
              <a:rPr lang="es-CO" smtClean="0"/>
              <a:t>21/11/2022</a:t>
            </a:fld>
            <a:endParaRPr lang="es-CO"/>
          </a:p>
        </p:txBody>
      </p:sp>
      <p:sp>
        <p:nvSpPr>
          <p:cNvPr id="5" name="Marcador de pie de página 4">
            <a:extLst>
              <a:ext uri="{FF2B5EF4-FFF2-40B4-BE49-F238E27FC236}">
                <a16:creationId xmlns:a16="http://schemas.microsoft.com/office/drawing/2014/main" id="{68651289-43B5-6BB2-30E0-574CB55AE37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64EC8F-F10A-1919-02AC-3B410DB5F257}"/>
              </a:ext>
            </a:extLst>
          </p:cNvPr>
          <p:cNvSpPr>
            <a:spLocks noGrp="1"/>
          </p:cNvSpPr>
          <p:nvPr>
            <p:ph type="sldNum" sz="quarter" idx="12"/>
          </p:nvPr>
        </p:nvSpPr>
        <p:spPr/>
        <p:txBody>
          <a:bodyPr/>
          <a:lstStyle/>
          <a:p>
            <a:fld id="{2B5CED6E-C718-4D10-8C4F-A72CBCD1B876}" type="slidenum">
              <a:rPr lang="es-CO" smtClean="0"/>
              <a:t>‹Nº›</a:t>
            </a:fld>
            <a:endParaRPr lang="es-CO"/>
          </a:p>
        </p:txBody>
      </p:sp>
      <p:pic>
        <p:nvPicPr>
          <p:cNvPr id="7" name="Imagen 6">
            <a:extLst>
              <a:ext uri="{FF2B5EF4-FFF2-40B4-BE49-F238E27FC236}">
                <a16:creationId xmlns:a16="http://schemas.microsoft.com/office/drawing/2014/main" id="{DF9F4CBF-3B3C-D828-C356-BEBFA2AF3E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Imagen 7">
            <a:extLst>
              <a:ext uri="{FF2B5EF4-FFF2-40B4-BE49-F238E27FC236}">
                <a16:creationId xmlns:a16="http://schemas.microsoft.com/office/drawing/2014/main" id="{5FB91B2B-DF23-2113-FF33-11AB7901182B}"/>
              </a:ext>
            </a:extLst>
          </p:cNvPr>
          <p:cNvPicPr>
            <a:picLocks noChangeAspect="1"/>
          </p:cNvPicPr>
          <p:nvPr userDrawn="1"/>
        </p:nvPicPr>
        <p:blipFill>
          <a:blip r:embed="rId3"/>
          <a:stretch>
            <a:fillRect/>
          </a:stretch>
        </p:blipFill>
        <p:spPr>
          <a:xfrm>
            <a:off x="293" y="0"/>
            <a:ext cx="12192000" cy="6851904"/>
          </a:xfrm>
          <a:prstGeom prst="rect">
            <a:avLst/>
          </a:prstGeom>
        </p:spPr>
      </p:pic>
      <p:pic>
        <p:nvPicPr>
          <p:cNvPr id="9" name="Imagen 8" descr="Logotipo&#10;&#10;Descripción generada automáticamente">
            <a:extLst>
              <a:ext uri="{FF2B5EF4-FFF2-40B4-BE49-F238E27FC236}">
                <a16:creationId xmlns:a16="http://schemas.microsoft.com/office/drawing/2014/main" id="{F6DF8777-0EB5-E90C-AEEA-3137FEF2557D}"/>
              </a:ext>
            </a:extLst>
          </p:cNvPr>
          <p:cNvPicPr>
            <a:picLocks noChangeAspect="1"/>
          </p:cNvPicPr>
          <p:nvPr userDrawn="1"/>
        </p:nvPicPr>
        <p:blipFill>
          <a:blip r:embed="rId4"/>
          <a:stretch>
            <a:fillRect/>
          </a:stretch>
        </p:blipFill>
        <p:spPr>
          <a:xfrm>
            <a:off x="5907024" y="5618205"/>
            <a:ext cx="3029712" cy="1088035"/>
          </a:xfrm>
          <a:prstGeom prst="rect">
            <a:avLst/>
          </a:prstGeom>
        </p:spPr>
      </p:pic>
      <p:pic>
        <p:nvPicPr>
          <p:cNvPr id="10" name="Imagen 9" descr="Interfaz de usuario gráfica, Aplicación&#10;&#10;Descripción generada automáticamente">
            <a:extLst>
              <a:ext uri="{FF2B5EF4-FFF2-40B4-BE49-F238E27FC236}">
                <a16:creationId xmlns:a16="http://schemas.microsoft.com/office/drawing/2014/main" id="{C38837CA-84FB-90E3-E1E9-4C1FE3E76697}"/>
              </a:ext>
            </a:extLst>
          </p:cNvPr>
          <p:cNvPicPr>
            <a:picLocks noChangeAspect="1"/>
          </p:cNvPicPr>
          <p:nvPr userDrawn="1"/>
        </p:nvPicPr>
        <p:blipFill>
          <a:blip r:embed="rId5"/>
          <a:stretch>
            <a:fillRect/>
          </a:stretch>
        </p:blipFill>
        <p:spPr>
          <a:xfrm>
            <a:off x="2651760" y="5918585"/>
            <a:ext cx="3121152" cy="787655"/>
          </a:xfrm>
          <a:prstGeom prst="rect">
            <a:avLst/>
          </a:prstGeom>
        </p:spPr>
      </p:pic>
      <p:sp>
        <p:nvSpPr>
          <p:cNvPr id="2" name="Título 1">
            <a:extLst>
              <a:ext uri="{FF2B5EF4-FFF2-40B4-BE49-F238E27FC236}">
                <a16:creationId xmlns:a16="http://schemas.microsoft.com/office/drawing/2014/main" id="{0BBE294A-6793-90C4-FDE6-C9FA633FB869}"/>
              </a:ext>
            </a:extLst>
          </p:cNvPr>
          <p:cNvSpPr>
            <a:spLocks noGrp="1"/>
          </p:cNvSpPr>
          <p:nvPr>
            <p:ph type="title"/>
          </p:nvPr>
        </p:nvSpPr>
        <p:spPr>
          <a:xfrm>
            <a:off x="1267327" y="1585014"/>
            <a:ext cx="9111916" cy="2977462"/>
          </a:xfrm>
        </p:spPr>
        <p:txBody>
          <a:bodyPr anchor="b"/>
          <a:lstStyle>
            <a:lvl1pPr>
              <a:defRPr sz="6000">
                <a:latin typeface="Arial Black" panose="020B0A0402010202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FDB3CCA-BA13-F14F-9E96-BB8BC8B7D6F2}"/>
              </a:ext>
            </a:extLst>
          </p:cNvPr>
          <p:cNvSpPr>
            <a:spLocks noGrp="1"/>
          </p:cNvSpPr>
          <p:nvPr>
            <p:ph type="body" idx="1"/>
          </p:nvPr>
        </p:nvSpPr>
        <p:spPr>
          <a:xfrm>
            <a:off x="1267327" y="4523874"/>
            <a:ext cx="9111916" cy="1565777"/>
          </a:xfrm>
        </p:spPr>
        <p:txBody>
          <a:bodyPr/>
          <a:lstStyle>
            <a:lvl1pPr marL="0" indent="0">
              <a:buNone/>
              <a:defRPr sz="2400">
                <a:solidFill>
                  <a:srgbClr val="C00000"/>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81495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6B5643-989A-0ACD-B8EC-982956A3B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085BE76-D17C-9566-F8A4-99656F888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F70CEDA7-4ED6-48C6-901A-4C466D567A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91D115D-DAD5-464B-B2F2-78817D63F4C4}" type="datetimeFigureOut">
              <a:rPr lang="es-CO" smtClean="0"/>
              <a:pPr/>
              <a:t>21/11/2022</a:t>
            </a:fld>
            <a:endParaRPr lang="es-CO"/>
          </a:p>
        </p:txBody>
      </p:sp>
      <p:sp>
        <p:nvSpPr>
          <p:cNvPr id="5" name="Marcador de pie de página 4">
            <a:extLst>
              <a:ext uri="{FF2B5EF4-FFF2-40B4-BE49-F238E27FC236}">
                <a16:creationId xmlns:a16="http://schemas.microsoft.com/office/drawing/2014/main" id="{0770A9DF-A3FD-8695-D108-0BAFA526F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s-CO"/>
          </a:p>
        </p:txBody>
      </p:sp>
      <p:sp>
        <p:nvSpPr>
          <p:cNvPr id="6" name="Marcador de número de diapositiva 5">
            <a:extLst>
              <a:ext uri="{FF2B5EF4-FFF2-40B4-BE49-F238E27FC236}">
                <a16:creationId xmlns:a16="http://schemas.microsoft.com/office/drawing/2014/main" id="{C722DFF1-5C30-EEAC-2A1A-76D513D6BD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B5CED6E-C718-4D10-8C4F-A72CBCD1B876}" type="slidenum">
              <a:rPr lang="es-CO" smtClean="0"/>
              <a:pPr/>
              <a:t>‹Nº›</a:t>
            </a:fld>
            <a:endParaRPr lang="es-CO"/>
          </a:p>
        </p:txBody>
      </p:sp>
    </p:spTree>
    <p:extLst>
      <p:ext uri="{BB962C8B-B14F-4D97-AF65-F5344CB8AC3E}">
        <p14:creationId xmlns:p14="http://schemas.microsoft.com/office/powerpoint/2010/main" val="1038438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focalizacion.sdis.gov.co/focalizacion/#/site/login" TargetMode="External"/><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 Id="rId5" Type="http://schemas.openxmlformats.org/officeDocument/2006/relationships/hyperlink" Target="https://cutt.ly/8Kw3qxE" TargetMode="External"/><Relationship Id="rId4" Type="http://schemas.openxmlformats.org/officeDocument/2006/relationships/hyperlink" Target="https://cutt.ly/tKw9gc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disgovco-my.sharepoint.com/:b:/g/personal/lduartes_sdis_gov_co1/EZ4JJhXsPtNNmUBHuGVxaNIBqDKX5-HgA8WomBrLbPkeBg?e=6KA328" TargetMode="External"/><Relationship Id="rId2" Type="http://schemas.openxmlformats.org/officeDocument/2006/relationships/image" Target="../media/image77.png"/><Relationship Id="rId1" Type="http://schemas.openxmlformats.org/officeDocument/2006/relationships/slideLayout" Target="../slideLayouts/slideLayout13.xml"/><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89.pn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svg"/><Relationship Id="rId7" Type="http://schemas.openxmlformats.org/officeDocument/2006/relationships/image" Target="../media/image96.svg"/><Relationship Id="rId2" Type="http://schemas.openxmlformats.org/officeDocument/2006/relationships/image" Target="../media/image91.png"/><Relationship Id="rId1" Type="http://schemas.openxmlformats.org/officeDocument/2006/relationships/slideLayout" Target="../slideLayouts/slideLayout13.xml"/><Relationship Id="rId6" Type="http://schemas.openxmlformats.org/officeDocument/2006/relationships/image" Target="../media/image95.png"/><Relationship Id="rId11" Type="http://schemas.openxmlformats.org/officeDocument/2006/relationships/image" Target="../media/image100.svg"/><Relationship Id="rId5" Type="http://schemas.openxmlformats.org/officeDocument/2006/relationships/image" Target="../media/image94.sv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svg"/></Relationships>
</file>

<file path=ppt/slides/_rels/slide29.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svg"/><Relationship Id="rId3" Type="http://schemas.openxmlformats.org/officeDocument/2006/relationships/image" Target="../media/image102.svg"/><Relationship Id="rId7" Type="http://schemas.openxmlformats.org/officeDocument/2006/relationships/image" Target="../media/image106.svg"/><Relationship Id="rId12" Type="http://schemas.openxmlformats.org/officeDocument/2006/relationships/image" Target="../media/image111.png"/><Relationship Id="rId2" Type="http://schemas.openxmlformats.org/officeDocument/2006/relationships/image" Target="../media/image101.png"/><Relationship Id="rId1" Type="http://schemas.openxmlformats.org/officeDocument/2006/relationships/slideLayout" Target="../slideLayouts/slideLayout13.xml"/><Relationship Id="rId6" Type="http://schemas.openxmlformats.org/officeDocument/2006/relationships/image" Target="../media/image105.png"/><Relationship Id="rId11" Type="http://schemas.openxmlformats.org/officeDocument/2006/relationships/image" Target="../media/image110.svg"/><Relationship Id="rId5" Type="http://schemas.openxmlformats.org/officeDocument/2006/relationships/image" Target="../media/image104.svg"/><Relationship Id="rId15" Type="http://schemas.openxmlformats.org/officeDocument/2006/relationships/image" Target="../media/image114.sv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svg"/><Relationship Id="rId14" Type="http://schemas.openxmlformats.org/officeDocument/2006/relationships/image" Target="../media/image113.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diagramLayout" Target="../diagrams/layout1.xml"/><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diagramData" Target="../diagrams/data1.xml"/><Relationship Id="rId16" Type="http://schemas.openxmlformats.org/officeDocument/2006/relationships/image" Target="../media/image24.sv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9.png"/><Relationship Id="rId5" Type="http://schemas.openxmlformats.org/officeDocument/2006/relationships/diagramColors" Target="../diagrams/colors1.xml"/><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diagramQuickStyle" Target="../diagrams/quickStyle1.xml"/><Relationship Id="rId9" Type="http://schemas.openxmlformats.org/officeDocument/2006/relationships/image" Target="../media/image17.png"/><Relationship Id="rId14" Type="http://schemas.openxmlformats.org/officeDocument/2006/relationships/image" Target="../media/image22.svg"/></Relationships>
</file>

<file path=ppt/slides/_rels/slide30.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svg"/><Relationship Id="rId7" Type="http://schemas.openxmlformats.org/officeDocument/2006/relationships/image" Target="../media/image120.svg"/><Relationship Id="rId2" Type="http://schemas.openxmlformats.org/officeDocument/2006/relationships/image" Target="../media/image115.png"/><Relationship Id="rId1" Type="http://schemas.openxmlformats.org/officeDocument/2006/relationships/slideLayout" Target="../slideLayouts/slideLayout13.xml"/><Relationship Id="rId6" Type="http://schemas.openxmlformats.org/officeDocument/2006/relationships/image" Target="../media/image119.png"/><Relationship Id="rId11" Type="http://schemas.openxmlformats.org/officeDocument/2006/relationships/image" Target="../media/image124.svg"/><Relationship Id="rId5" Type="http://schemas.openxmlformats.org/officeDocument/2006/relationships/image" Target="../media/image118.sv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sv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diagramLayout" Target="../diagrams/layout2.xml"/><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diagramData" Target="../diagrams/data2.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3.xml"/><Relationship Id="rId6" Type="http://schemas.microsoft.com/office/2007/relationships/diagramDrawing" Target="../diagrams/drawing2.xml"/><Relationship Id="rId11" Type="http://schemas.openxmlformats.org/officeDocument/2006/relationships/image" Target="../media/image31.png"/><Relationship Id="rId5" Type="http://schemas.openxmlformats.org/officeDocument/2006/relationships/diagramColors" Target="../diagrams/colors2.xml"/><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diagramQuickStyle" Target="../diagrams/quickStyle2.xml"/><Relationship Id="rId9" Type="http://schemas.openxmlformats.org/officeDocument/2006/relationships/image" Target="../media/image29.png"/><Relationship Id="rId14" Type="http://schemas.openxmlformats.org/officeDocument/2006/relationships/image" Target="../media/image34.svg"/></Relationships>
</file>

<file path=ppt/slides/_rels/slide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26" Type="http://schemas.openxmlformats.org/officeDocument/2006/relationships/image" Target="../media/image60.svg"/><Relationship Id="rId3" Type="http://schemas.openxmlformats.org/officeDocument/2006/relationships/diagramLayout" Target="../diagrams/layout3.xml"/><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5" Type="http://schemas.openxmlformats.org/officeDocument/2006/relationships/image" Target="../media/image59.png"/><Relationship Id="rId2" Type="http://schemas.openxmlformats.org/officeDocument/2006/relationships/diagramData" Target="../diagrams/data3.xml"/><Relationship Id="rId16" Type="http://schemas.openxmlformats.org/officeDocument/2006/relationships/image" Target="../media/image50.svg"/><Relationship Id="rId20" Type="http://schemas.openxmlformats.org/officeDocument/2006/relationships/image" Target="../media/image54.svg"/><Relationship Id="rId29" Type="http://schemas.openxmlformats.org/officeDocument/2006/relationships/image" Target="../media/image63.png"/><Relationship Id="rId1" Type="http://schemas.openxmlformats.org/officeDocument/2006/relationships/slideLayout" Target="../slideLayouts/slideLayout8.xml"/><Relationship Id="rId6" Type="http://schemas.microsoft.com/office/2007/relationships/diagramDrawing" Target="../diagrams/drawing3.xml"/><Relationship Id="rId11" Type="http://schemas.openxmlformats.org/officeDocument/2006/relationships/image" Target="../media/image45.png"/><Relationship Id="rId24" Type="http://schemas.openxmlformats.org/officeDocument/2006/relationships/image" Target="../media/image58.svg"/><Relationship Id="rId5" Type="http://schemas.openxmlformats.org/officeDocument/2006/relationships/diagramColors" Target="../diagrams/colors3.xml"/><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svg"/><Relationship Id="rId10" Type="http://schemas.openxmlformats.org/officeDocument/2006/relationships/image" Target="../media/image44.svg"/><Relationship Id="rId19" Type="http://schemas.openxmlformats.org/officeDocument/2006/relationships/image" Target="../media/image53.png"/><Relationship Id="rId4" Type="http://schemas.openxmlformats.org/officeDocument/2006/relationships/diagramQuickStyle" Target="../diagrams/quickStyle3.xml"/><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image" Target="../media/image56.svg"/><Relationship Id="rId27" Type="http://schemas.openxmlformats.org/officeDocument/2006/relationships/image" Target="../media/image61.png"/><Relationship Id="rId30" Type="http://schemas.openxmlformats.org/officeDocument/2006/relationships/image" Target="../media/image64.svg"/></Relationships>
</file>

<file path=ppt/slides/_rels/slide6.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diagramLayout" Target="../diagrams/layout4.xml"/><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11" Type="http://schemas.openxmlformats.org/officeDocument/2006/relationships/image" Target="../media/image69.png"/><Relationship Id="rId5" Type="http://schemas.openxmlformats.org/officeDocument/2006/relationships/diagramColors" Target="../diagrams/colors4.xml"/><Relationship Id="rId10" Type="http://schemas.openxmlformats.org/officeDocument/2006/relationships/image" Target="../media/image68.svg"/><Relationship Id="rId4" Type="http://schemas.openxmlformats.org/officeDocument/2006/relationships/diagramQuickStyle" Target="../diagrams/quickStyle4.xml"/><Relationship Id="rId9" Type="http://schemas.openxmlformats.org/officeDocument/2006/relationships/image" Target="../media/image67.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4BC54-D799-814B-81C2-CB0CB2744795}"/>
              </a:ext>
            </a:extLst>
          </p:cNvPr>
          <p:cNvSpPr>
            <a:spLocks noGrp="1"/>
          </p:cNvSpPr>
          <p:nvPr>
            <p:ph type="ctrTitle"/>
          </p:nvPr>
        </p:nvSpPr>
        <p:spPr>
          <a:xfrm>
            <a:off x="5402315" y="808038"/>
            <a:ext cx="5896305" cy="2387600"/>
          </a:xfrm>
        </p:spPr>
        <p:txBody>
          <a:bodyPr>
            <a:normAutofit/>
          </a:bodyPr>
          <a:lstStyle/>
          <a:p>
            <a:r>
              <a:rPr lang="es-CO" sz="4800" dirty="0">
                <a:solidFill>
                  <a:srgbClr val="933E20"/>
                </a:solidFill>
              </a:rPr>
              <a:t>LA CALIDAD DEL DATO ES DE TODOS</a:t>
            </a:r>
          </a:p>
        </p:txBody>
      </p:sp>
      <p:sp>
        <p:nvSpPr>
          <p:cNvPr id="3" name="Subtítulo 2">
            <a:extLst>
              <a:ext uri="{FF2B5EF4-FFF2-40B4-BE49-F238E27FC236}">
                <a16:creationId xmlns:a16="http://schemas.microsoft.com/office/drawing/2014/main" id="{002C9053-2F6B-7945-80AE-A1ABC39CEBB7}"/>
              </a:ext>
            </a:extLst>
          </p:cNvPr>
          <p:cNvSpPr>
            <a:spLocks noGrp="1"/>
          </p:cNvSpPr>
          <p:nvPr>
            <p:ph type="subTitle" idx="1"/>
          </p:nvPr>
        </p:nvSpPr>
        <p:spPr>
          <a:xfrm>
            <a:off x="5402316" y="3662363"/>
            <a:ext cx="5896304" cy="1655762"/>
          </a:xfrm>
        </p:spPr>
        <p:txBody>
          <a:bodyPr>
            <a:normAutofit/>
          </a:bodyPr>
          <a:lstStyle/>
          <a:p>
            <a:r>
              <a:rPr lang="es-CO" dirty="0">
                <a:solidFill>
                  <a:schemeClr val="accent4">
                    <a:lumMod val="50000"/>
                  </a:schemeClr>
                </a:solidFill>
              </a:rPr>
              <a:t>“Con datos de calidad e íntegros tendremos resultados de calidad para la toma de decisiones”</a:t>
            </a:r>
            <a:r>
              <a:rPr lang="en-US" dirty="0">
                <a:solidFill>
                  <a:schemeClr val="accent4">
                    <a:lumMod val="50000"/>
                  </a:schemeClr>
                </a:solidFill>
              </a:rPr>
              <a:t> </a:t>
            </a:r>
          </a:p>
          <a:p>
            <a:r>
              <a:rPr lang="es-ES_tradnl" sz="1400" dirty="0">
                <a:solidFill>
                  <a:schemeClr val="accent4">
                    <a:lumMod val="50000"/>
                  </a:schemeClr>
                </a:solidFill>
              </a:rPr>
              <a:t>Tomado de Caballero Muñoz-Reja I, et al. 2019. p. 15. </a:t>
            </a:r>
            <a:endParaRPr lang="es-ES_tradnl" dirty="0">
              <a:solidFill>
                <a:schemeClr val="accent4">
                  <a:lumMod val="50000"/>
                </a:schemeClr>
              </a:solidFill>
            </a:endParaRPr>
          </a:p>
        </p:txBody>
      </p:sp>
      <p:sp>
        <p:nvSpPr>
          <p:cNvPr id="4" name="TextBox 3">
            <a:extLst>
              <a:ext uri="{FF2B5EF4-FFF2-40B4-BE49-F238E27FC236}">
                <a16:creationId xmlns:a16="http://schemas.microsoft.com/office/drawing/2014/main" id="{205EFB56-8F5A-AD19-0CC1-6C4F89F49ADE}"/>
              </a:ext>
            </a:extLst>
          </p:cNvPr>
          <p:cNvSpPr txBox="1"/>
          <p:nvPr/>
        </p:nvSpPr>
        <p:spPr>
          <a:xfrm>
            <a:off x="6353908" y="5278934"/>
            <a:ext cx="5624732" cy="830997"/>
          </a:xfrm>
          <a:prstGeom prst="rect">
            <a:avLst/>
          </a:prstGeom>
          <a:noFill/>
        </p:spPr>
        <p:txBody>
          <a:bodyPr wrap="square" rtlCol="0">
            <a:spAutoFit/>
          </a:bodyPr>
          <a:lstStyle/>
          <a:p>
            <a:r>
              <a:rPr lang="es-ES_tradnl" sz="1600" dirty="0">
                <a:solidFill>
                  <a:srgbClr val="933E20"/>
                </a:solidFill>
                <a:latin typeface="Arial" panose="020B0604020202020204" pitchFamily="34" charset="0"/>
                <a:cs typeface="Arial" panose="020B0604020202020204" pitchFamily="34" charset="0"/>
              </a:rPr>
              <a:t>Dirección de Análisis y Diseño Estratégico</a:t>
            </a:r>
          </a:p>
          <a:p>
            <a:r>
              <a:rPr lang="es-ES_tradnl" sz="1600" dirty="0">
                <a:solidFill>
                  <a:srgbClr val="933E20"/>
                </a:solidFill>
                <a:latin typeface="Arial" panose="020B0604020202020204" pitchFamily="34" charset="0"/>
                <a:cs typeface="Arial" panose="020B0604020202020204" pitchFamily="34" charset="0"/>
              </a:rPr>
              <a:t>Subdirección de Investigación e Información</a:t>
            </a:r>
          </a:p>
          <a:p>
            <a:r>
              <a:rPr lang="es-ES_tradnl" sz="1600" dirty="0">
                <a:solidFill>
                  <a:srgbClr val="933E20"/>
                </a:solidFill>
                <a:latin typeface="Arial" panose="020B0604020202020204" pitchFamily="34" charset="0"/>
                <a:cs typeface="Arial" panose="020B0604020202020204" pitchFamily="34" charset="0"/>
              </a:rPr>
              <a:t>Subdirección de Diseño, Evaluación y Sistematización</a:t>
            </a:r>
          </a:p>
        </p:txBody>
      </p:sp>
    </p:spTree>
    <p:extLst>
      <p:ext uri="{BB962C8B-B14F-4D97-AF65-F5344CB8AC3E}">
        <p14:creationId xmlns:p14="http://schemas.microsoft.com/office/powerpoint/2010/main" val="417364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BBF4-F1AF-2540-BA31-C4D57EF1582C}"/>
              </a:ext>
            </a:extLst>
          </p:cNvPr>
          <p:cNvSpPr>
            <a:spLocks noGrp="1"/>
          </p:cNvSpPr>
          <p:nvPr>
            <p:ph type="title"/>
          </p:nvPr>
        </p:nvSpPr>
        <p:spPr>
          <a:xfrm>
            <a:off x="1291590" y="365125"/>
            <a:ext cx="10755630" cy="948405"/>
          </a:xfrm>
        </p:spPr>
        <p:txBody>
          <a:bodyPr>
            <a:noAutofit/>
          </a:bodyPr>
          <a:lstStyle/>
          <a:p>
            <a:r>
              <a:rPr lang="es-CO" sz="3200" b="1" dirty="0">
                <a:solidFill>
                  <a:srgbClr val="933E20"/>
                </a:solidFill>
                <a:latin typeface="Arial" panose="020B0604020202020204" pitchFamily="34" charset="0"/>
                <a:cs typeface="Arial" panose="020B0604020202020204" pitchFamily="34" charset="0"/>
              </a:rPr>
              <a:t>LA CALIDAD DEL DATO A TRAVÉS DEL APLICATIVO DE FOCALIZACIÓN</a:t>
            </a:r>
          </a:p>
        </p:txBody>
      </p:sp>
      <p:sp>
        <p:nvSpPr>
          <p:cNvPr id="7" name="Título 1">
            <a:extLst>
              <a:ext uri="{FF2B5EF4-FFF2-40B4-BE49-F238E27FC236}">
                <a16:creationId xmlns:a16="http://schemas.microsoft.com/office/drawing/2014/main" id="{5F926F59-2CF9-8AA8-47A5-AC785D168C95}"/>
              </a:ext>
            </a:extLst>
          </p:cNvPr>
          <p:cNvSpPr txBox="1">
            <a:spLocks/>
          </p:cNvSpPr>
          <p:nvPr/>
        </p:nvSpPr>
        <p:spPr>
          <a:xfrm>
            <a:off x="1291590" y="953180"/>
            <a:ext cx="9316647" cy="12742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dirty="0">
                <a:latin typeface="Arial" panose="020B0604020202020204" pitchFamily="34" charset="0"/>
                <a:ea typeface="+mn-ea"/>
                <a:cs typeface="Arial" panose="020B0604020202020204" pitchFamily="34" charset="0"/>
              </a:rPr>
              <a:t>Solicitudes aprobadas y rechazadas</a:t>
            </a:r>
            <a:endParaRPr lang="es-MX" sz="3600" dirty="0">
              <a:latin typeface="Arial" panose="020B0604020202020204" pitchFamily="34" charset="0"/>
              <a:ea typeface="+mn-ea"/>
              <a:cs typeface="Arial" panose="020B0604020202020204" pitchFamily="34" charset="0"/>
            </a:endParaRPr>
          </a:p>
        </p:txBody>
      </p:sp>
      <p:graphicFrame>
        <p:nvGraphicFramePr>
          <p:cNvPr id="8" name="Gráfico 6">
            <a:extLst>
              <a:ext uri="{FF2B5EF4-FFF2-40B4-BE49-F238E27FC236}">
                <a16:creationId xmlns:a16="http://schemas.microsoft.com/office/drawing/2014/main" id="{230C3CFA-FA23-39F1-F23D-8320669B9729}"/>
              </a:ext>
            </a:extLst>
          </p:cNvPr>
          <p:cNvGraphicFramePr>
            <a:graphicFrameLocks/>
          </p:cNvGraphicFramePr>
          <p:nvPr>
            <p:extLst>
              <p:ext uri="{D42A27DB-BD31-4B8C-83A1-F6EECF244321}">
                <p14:modId xmlns:p14="http://schemas.microsoft.com/office/powerpoint/2010/main" val="1022902738"/>
              </p:ext>
            </p:extLst>
          </p:nvPr>
        </p:nvGraphicFramePr>
        <p:xfrm>
          <a:off x="1103546" y="1901585"/>
          <a:ext cx="6931743" cy="4750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7">
            <a:extLst>
              <a:ext uri="{FF2B5EF4-FFF2-40B4-BE49-F238E27FC236}">
                <a16:creationId xmlns:a16="http://schemas.microsoft.com/office/drawing/2014/main" id="{59A649C3-BCC9-0F8E-ED77-D73C51157B16}"/>
              </a:ext>
            </a:extLst>
          </p:cNvPr>
          <p:cNvGraphicFramePr>
            <a:graphicFrameLocks/>
          </p:cNvGraphicFramePr>
          <p:nvPr>
            <p:extLst>
              <p:ext uri="{D42A27DB-BD31-4B8C-83A1-F6EECF244321}">
                <p14:modId xmlns:p14="http://schemas.microsoft.com/office/powerpoint/2010/main" val="1741364615"/>
              </p:ext>
            </p:extLst>
          </p:nvPr>
        </p:nvGraphicFramePr>
        <p:xfrm>
          <a:off x="7847590" y="2548766"/>
          <a:ext cx="4344410" cy="3356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614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412B8FC-3E6D-3CB4-A6BA-BA2D839EA0CF}"/>
              </a:ext>
            </a:extLst>
          </p:cNvPr>
          <p:cNvSpPr/>
          <p:nvPr/>
        </p:nvSpPr>
        <p:spPr>
          <a:xfrm>
            <a:off x="1234440" y="299246"/>
            <a:ext cx="10957560" cy="2431435"/>
          </a:xfrm>
          <a:prstGeom prst="rect">
            <a:avLst/>
          </a:prstGeom>
        </p:spPr>
        <p:txBody>
          <a:bodyPr wrap="square">
            <a:spAutoFit/>
          </a:bodyPr>
          <a:lstStyle/>
          <a:p>
            <a:r>
              <a:rPr lang="es-CO" sz="3200" b="1" dirty="0">
                <a:solidFill>
                  <a:srgbClr val="933E20"/>
                </a:solidFill>
                <a:latin typeface="Arial" panose="020B0604020202020204" pitchFamily="34" charset="0"/>
                <a:cs typeface="Arial" panose="020B0604020202020204" pitchFamily="34" charset="0"/>
              </a:rPr>
              <a:t>LA CALIDAD DEL DATO A TRAVÉS DEL APLICATIVO DE FOCALIZACIÓN</a:t>
            </a:r>
          </a:p>
          <a:p>
            <a:endParaRPr lang="es-CO" sz="3200" b="1" dirty="0">
              <a:solidFill>
                <a:srgbClr val="933E20"/>
              </a:solidFill>
              <a:latin typeface="Arial" panose="020B0604020202020204" pitchFamily="34" charset="0"/>
              <a:cs typeface="Arial" panose="020B0604020202020204" pitchFamily="34" charset="0"/>
            </a:endParaRPr>
          </a:p>
          <a:p>
            <a:r>
              <a:rPr lang="es-CO" sz="2800" b="1" dirty="0">
                <a:latin typeface="Arial" panose="020B0604020202020204" pitchFamily="34" charset="0"/>
                <a:cs typeface="Arial" panose="020B0604020202020204" pitchFamily="34" charset="0"/>
              </a:rPr>
              <a:t>Principales errores de diligenciamiento de la información en el aplicativo</a:t>
            </a:r>
          </a:p>
        </p:txBody>
      </p:sp>
      <p:cxnSp>
        <p:nvCxnSpPr>
          <p:cNvPr id="9" name="Conector angular 43">
            <a:extLst>
              <a:ext uri="{FF2B5EF4-FFF2-40B4-BE49-F238E27FC236}">
                <a16:creationId xmlns:a16="http://schemas.microsoft.com/office/drawing/2014/main" id="{CD38B2C7-FC0C-D99B-EB46-85BAA57CC9D2}"/>
              </a:ext>
            </a:extLst>
          </p:cNvPr>
          <p:cNvCxnSpPr>
            <a:cxnSpLocks/>
          </p:cNvCxnSpPr>
          <p:nvPr/>
        </p:nvCxnSpPr>
        <p:spPr>
          <a:xfrm>
            <a:off x="0" y="884021"/>
            <a:ext cx="7508036" cy="559588"/>
          </a:xfrm>
          <a:prstGeom prst="bentConnector3">
            <a:avLst>
              <a:gd name="adj1" fmla="val 9024"/>
            </a:avLst>
          </a:prstGeom>
          <a:ln w="222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Imagen 7">
            <a:extLst>
              <a:ext uri="{FF2B5EF4-FFF2-40B4-BE49-F238E27FC236}">
                <a16:creationId xmlns:a16="http://schemas.microsoft.com/office/drawing/2014/main" id="{5275D184-46B9-2157-6C34-ABC2E86BB349}"/>
              </a:ext>
            </a:extLst>
          </p:cNvPr>
          <p:cNvPicPr>
            <a:picLocks noChangeAspect="1"/>
          </p:cNvPicPr>
          <p:nvPr/>
        </p:nvPicPr>
        <p:blipFill>
          <a:blip r:embed="rId2"/>
          <a:stretch>
            <a:fillRect/>
          </a:stretch>
        </p:blipFill>
        <p:spPr>
          <a:xfrm>
            <a:off x="1234440" y="2898571"/>
            <a:ext cx="10801350" cy="2976449"/>
          </a:xfrm>
          <a:prstGeom prst="rect">
            <a:avLst/>
          </a:prstGeom>
        </p:spPr>
      </p:pic>
      <p:sp>
        <p:nvSpPr>
          <p:cNvPr id="6" name="CuadroTexto 6">
            <a:extLst>
              <a:ext uri="{FF2B5EF4-FFF2-40B4-BE49-F238E27FC236}">
                <a16:creationId xmlns:a16="http://schemas.microsoft.com/office/drawing/2014/main" id="{9DCA1D36-BB87-92F8-E4B2-87980CFD1608}"/>
              </a:ext>
            </a:extLst>
          </p:cNvPr>
          <p:cNvSpPr txBox="1"/>
          <p:nvPr/>
        </p:nvSpPr>
        <p:spPr>
          <a:xfrm>
            <a:off x="1234440" y="5973979"/>
            <a:ext cx="7954280" cy="369332"/>
          </a:xfrm>
          <a:prstGeom prst="rect">
            <a:avLst/>
          </a:prstGeom>
          <a:noFill/>
        </p:spPr>
        <p:txBody>
          <a:bodyPr wrap="square" rtlCol="0">
            <a:spAutoFit/>
          </a:bodyPr>
          <a:lstStyle/>
          <a:p>
            <a:r>
              <a:rPr lang="es-CO" dirty="0">
                <a:latin typeface="Arial" panose="020B0604020202020204" pitchFamily="34" charset="0"/>
                <a:cs typeface="Arial" panose="020B0604020202020204" pitchFamily="34" charset="0"/>
              </a:rPr>
              <a:t>Total de registros Base Focalización : 359.683 corte 2 de noviembre 2022</a:t>
            </a:r>
          </a:p>
        </p:txBody>
      </p:sp>
    </p:spTree>
    <p:extLst>
      <p:ext uri="{BB962C8B-B14F-4D97-AF65-F5344CB8AC3E}">
        <p14:creationId xmlns:p14="http://schemas.microsoft.com/office/powerpoint/2010/main" val="274621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8223011D-00AE-D1A8-8D72-A86B48907020}"/>
              </a:ext>
            </a:extLst>
          </p:cNvPr>
          <p:cNvSpPr txBox="1">
            <a:spLocks/>
          </p:cNvSpPr>
          <p:nvPr/>
        </p:nvSpPr>
        <p:spPr>
          <a:xfrm>
            <a:off x="505428" y="2605928"/>
            <a:ext cx="10515600" cy="49671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sp>
        <p:nvSpPr>
          <p:cNvPr id="4" name="Título 1">
            <a:extLst>
              <a:ext uri="{FF2B5EF4-FFF2-40B4-BE49-F238E27FC236}">
                <a16:creationId xmlns:a16="http://schemas.microsoft.com/office/drawing/2014/main" id="{423E89F1-2AB1-CA40-8F14-15BF0ED2CDFF}"/>
              </a:ext>
            </a:extLst>
          </p:cNvPr>
          <p:cNvSpPr>
            <a:spLocks noGrp="1"/>
          </p:cNvSpPr>
          <p:nvPr>
            <p:ph type="title"/>
          </p:nvPr>
        </p:nvSpPr>
        <p:spPr>
          <a:xfrm>
            <a:off x="3180347" y="351271"/>
            <a:ext cx="9011653" cy="1325563"/>
          </a:xfrm>
        </p:spPr>
        <p:txBody>
          <a:bodyPr>
            <a:noAutofit/>
          </a:bodyPr>
          <a:lstStyle/>
          <a:p>
            <a:r>
              <a:rPr lang="es-CO" sz="2800" b="1" dirty="0">
                <a:solidFill>
                  <a:srgbClr val="933E20"/>
                </a:solidFill>
                <a:latin typeface="Arial" panose="020B0604020202020204" pitchFamily="34" charset="0"/>
                <a:cs typeface="Arial" panose="020B0604020202020204" pitchFamily="34" charset="0"/>
              </a:rPr>
              <a:t>1. FASES DE REGISTRO Y MODIFICACIÓN DE DATOS EN EL PROCESO DE FOCALIZACIÓN</a:t>
            </a:r>
            <a:endParaRPr lang="es-ES" sz="2000" b="1" dirty="0">
              <a:solidFill>
                <a:srgbClr val="933E20"/>
              </a:solidFill>
              <a:latin typeface="Arial" panose="020B0604020202020204" pitchFamily="34" charset="0"/>
              <a:cs typeface="Arial" panose="020B0604020202020204" pitchFamily="34" charset="0"/>
            </a:endParaRPr>
          </a:p>
        </p:txBody>
      </p:sp>
      <p:sp>
        <p:nvSpPr>
          <p:cNvPr id="5" name="Marcador de contenido 2">
            <a:extLst>
              <a:ext uri="{FF2B5EF4-FFF2-40B4-BE49-F238E27FC236}">
                <a16:creationId xmlns:a16="http://schemas.microsoft.com/office/drawing/2014/main" id="{C38C8B83-25CF-A24E-8616-9625D4D99A38}"/>
              </a:ext>
            </a:extLst>
          </p:cNvPr>
          <p:cNvSpPr>
            <a:spLocks noGrp="1"/>
          </p:cNvSpPr>
          <p:nvPr>
            <p:ph idx="1"/>
          </p:nvPr>
        </p:nvSpPr>
        <p:spPr/>
        <p:txBody>
          <a:bodyPr/>
          <a:lstStyle/>
          <a:p>
            <a:pPr marL="0" indent="0">
              <a:buNone/>
            </a:pPr>
            <a:r>
              <a:rPr lang="es-CO" dirty="0"/>
              <a:t>Dos momentos críticos en la captura de la información en el aplicativo de focalización:</a:t>
            </a:r>
          </a:p>
          <a:p>
            <a:pPr marL="0" indent="0">
              <a:buNone/>
            </a:pPr>
            <a:endParaRPr lang="es-CO" sz="2400" dirty="0"/>
          </a:p>
          <a:p>
            <a:pPr marL="1371600" lvl="2" indent="-457200" algn="just">
              <a:buAutoNum type="arabicPeriod"/>
            </a:pPr>
            <a:r>
              <a:rPr lang="es-CO" sz="2400" dirty="0"/>
              <a:t>Diligenciamiento de la información un hogar </a:t>
            </a:r>
            <a:r>
              <a:rPr lang="es-CO" sz="2400" i="1" u="sng" dirty="0"/>
              <a:t>nuevo</a:t>
            </a:r>
            <a:r>
              <a:rPr lang="es-CO" sz="2400" dirty="0"/>
              <a:t> en el aplicativo y captura de sus datos en el mismo a través del registro en una ficha nueva</a:t>
            </a:r>
          </a:p>
          <a:p>
            <a:pPr marL="1371600" lvl="2" indent="-457200" algn="just">
              <a:buAutoNum type="arabicPeriod"/>
            </a:pPr>
            <a:endParaRPr lang="es-CO" sz="2400" dirty="0"/>
          </a:p>
          <a:p>
            <a:pPr marL="1371600" lvl="2" indent="-457200" algn="just">
              <a:buAutoNum type="arabicPeriod"/>
            </a:pPr>
            <a:r>
              <a:rPr lang="es-CO" sz="2400" dirty="0"/>
              <a:t>Modificación de la información de un hogar </a:t>
            </a:r>
            <a:r>
              <a:rPr lang="es-CO" sz="2400" i="1" u="sng" dirty="0"/>
              <a:t>previamente registrado </a:t>
            </a:r>
            <a:r>
              <a:rPr lang="es-CO" sz="2400" dirty="0"/>
              <a:t>modificando la información registrada en la ficha</a:t>
            </a:r>
            <a:endParaRPr lang="es-CO" sz="2400" i="1" u="sng" dirty="0"/>
          </a:p>
        </p:txBody>
      </p:sp>
    </p:spTree>
    <p:extLst>
      <p:ext uri="{BB962C8B-B14F-4D97-AF65-F5344CB8AC3E}">
        <p14:creationId xmlns:p14="http://schemas.microsoft.com/office/powerpoint/2010/main" val="91134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750736A-0BF3-4603-A8B7-8CDB294D909E}"/>
              </a:ext>
            </a:extLst>
          </p:cNvPr>
          <p:cNvSpPr/>
          <p:nvPr/>
        </p:nvSpPr>
        <p:spPr>
          <a:xfrm>
            <a:off x="1419260" y="345140"/>
            <a:ext cx="10882787" cy="1446550"/>
          </a:xfrm>
          <a:prstGeom prst="rect">
            <a:avLst/>
          </a:prstGeom>
        </p:spPr>
        <p:txBody>
          <a:bodyPr wrap="none">
            <a:spAutoFit/>
          </a:bodyPr>
          <a:lstStyle/>
          <a:p>
            <a:r>
              <a:rPr lang="es-CO" sz="3200" b="1" dirty="0">
                <a:solidFill>
                  <a:srgbClr val="933E20"/>
                </a:solidFill>
                <a:latin typeface="Arial" panose="020B0604020202020204" pitchFamily="34" charset="0"/>
                <a:cs typeface="Arial" panose="020B0604020202020204" pitchFamily="34" charset="0"/>
              </a:rPr>
              <a:t>2. CAPTURA DE LA INFORMACIÓN EN EL APLICATIVO</a:t>
            </a:r>
            <a:endParaRPr lang="es-ES" sz="3200" b="1" dirty="0">
              <a:solidFill>
                <a:srgbClr val="933E20"/>
              </a:solidFill>
              <a:latin typeface="Arial" panose="020B0604020202020204" pitchFamily="34" charset="0"/>
              <a:cs typeface="Arial" panose="020B0604020202020204" pitchFamily="34" charset="0"/>
            </a:endParaRPr>
          </a:p>
          <a:p>
            <a:endParaRPr lang="es-ES" sz="2800" b="1" dirty="0">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INGRESO</a:t>
            </a:r>
          </a:p>
        </p:txBody>
      </p:sp>
      <p:sp>
        <p:nvSpPr>
          <p:cNvPr id="8" name="CuadroTexto 7">
            <a:extLst>
              <a:ext uri="{FF2B5EF4-FFF2-40B4-BE49-F238E27FC236}">
                <a16:creationId xmlns:a16="http://schemas.microsoft.com/office/drawing/2014/main" id="{8D470B57-A540-4DF0-B2EC-DD84CF993810}"/>
              </a:ext>
            </a:extLst>
          </p:cNvPr>
          <p:cNvSpPr txBox="1"/>
          <p:nvPr/>
        </p:nvSpPr>
        <p:spPr>
          <a:xfrm>
            <a:off x="1497587" y="1963228"/>
            <a:ext cx="7139737" cy="1477328"/>
          </a:xfrm>
          <a:prstGeom prst="rect">
            <a:avLst/>
          </a:prstGeom>
          <a:noFill/>
        </p:spPr>
        <p:txBody>
          <a:bodyPr wrap="square">
            <a:spAutoFit/>
          </a:bodyPr>
          <a:lstStyle/>
          <a:p>
            <a:r>
              <a:rPr lang="es-CO" dirty="0">
                <a:latin typeface="Arial" panose="020B0604020202020204" pitchFamily="34" charset="0"/>
                <a:cs typeface="Arial" panose="020B0604020202020204" pitchFamily="34" charset="0"/>
              </a:rPr>
              <a:t>Para ingresar se debe utilizar este enlace o código QR</a:t>
            </a:r>
          </a:p>
          <a:p>
            <a:endParaRPr lang="es-CO" dirty="0">
              <a:latin typeface="Arial" panose="020B0604020202020204" pitchFamily="34" charset="0"/>
              <a:cs typeface="Arial" panose="020B0604020202020204" pitchFamily="34" charset="0"/>
            </a:endParaRPr>
          </a:p>
          <a:p>
            <a:r>
              <a:rPr lang="es-CO" dirty="0">
                <a:latin typeface="Arial" panose="020B0604020202020204" pitchFamily="34" charset="0"/>
                <a:cs typeface="Arial" panose="020B0604020202020204" pitchFamily="34" charset="0"/>
              </a:rPr>
              <a:t> </a:t>
            </a:r>
            <a:r>
              <a:rPr lang="es-CO" dirty="0">
                <a:latin typeface="Arial" panose="020B0604020202020204" pitchFamily="34" charset="0"/>
                <a:cs typeface="Arial" panose="020B0604020202020204" pitchFamily="34" charset="0"/>
                <a:hlinkClick r:id="rId2"/>
              </a:rPr>
              <a:t>http://focalizacion.sdis.gov.co/focalizacion/#/site/login</a:t>
            </a:r>
            <a:endParaRPr lang="es-CO" dirty="0">
              <a:latin typeface="Arial" panose="020B0604020202020204" pitchFamily="34" charset="0"/>
              <a:cs typeface="Arial" panose="020B0604020202020204" pitchFamily="34" charset="0"/>
            </a:endParaRPr>
          </a:p>
          <a:p>
            <a:endParaRPr lang="es-CO" dirty="0">
              <a:latin typeface="Arial" panose="020B0604020202020204" pitchFamily="34" charset="0"/>
              <a:cs typeface="Arial" panose="020B0604020202020204" pitchFamily="34" charset="0"/>
            </a:endParaRPr>
          </a:p>
          <a:p>
            <a:r>
              <a:rPr lang="es-CO" dirty="0">
                <a:latin typeface="Arial" panose="020B0604020202020204" pitchFamily="34" charset="0"/>
                <a:cs typeface="Arial" panose="020B0604020202020204" pitchFamily="34" charset="0"/>
              </a:rPr>
              <a:t>En el cual digita su usuario y contraseña:</a:t>
            </a:r>
          </a:p>
        </p:txBody>
      </p:sp>
      <p:pic>
        <p:nvPicPr>
          <p:cNvPr id="4" name="Imagen 3">
            <a:extLst>
              <a:ext uri="{FF2B5EF4-FFF2-40B4-BE49-F238E27FC236}">
                <a16:creationId xmlns:a16="http://schemas.microsoft.com/office/drawing/2014/main" id="{4717D24E-45FB-4675-8EDB-AEBA991461DA}"/>
              </a:ext>
            </a:extLst>
          </p:cNvPr>
          <p:cNvPicPr>
            <a:picLocks noChangeAspect="1"/>
          </p:cNvPicPr>
          <p:nvPr/>
        </p:nvPicPr>
        <p:blipFill rotWithShape="1">
          <a:blip r:embed="rId3"/>
          <a:srcRect l="-1" r="1384" b="22030"/>
          <a:stretch/>
        </p:blipFill>
        <p:spPr>
          <a:xfrm>
            <a:off x="2842629" y="3611141"/>
            <a:ext cx="7133458" cy="3030517"/>
          </a:xfrm>
          <a:prstGeom prst="rect">
            <a:avLst/>
          </a:prstGeom>
          <a:ln>
            <a:noFill/>
          </a:ln>
          <a:effectLst>
            <a:outerShdw blurRad="292100" dist="139700" dir="2700000" algn="tl" rotWithShape="0">
              <a:srgbClr val="333333">
                <a:alpha val="65000"/>
              </a:srgbClr>
            </a:outerShdw>
          </a:effectLst>
        </p:spPr>
      </p:pic>
      <p:pic>
        <p:nvPicPr>
          <p:cNvPr id="1030" name="Picture 6">
            <a:extLst>
              <a:ext uri="{FF2B5EF4-FFF2-40B4-BE49-F238E27FC236}">
                <a16:creationId xmlns:a16="http://schemas.microsoft.com/office/drawing/2014/main" id="{DC4B9B04-7BCE-49CA-96DE-476B2EB7A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7325" y="1198088"/>
            <a:ext cx="2241516" cy="2241516"/>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a la derecha 1">
            <a:extLst>
              <a:ext uri="{FF2B5EF4-FFF2-40B4-BE49-F238E27FC236}">
                <a16:creationId xmlns:a16="http://schemas.microsoft.com/office/drawing/2014/main" id="{D2BB9B62-ED6A-46F1-A6FC-ACF65E0203AD}"/>
              </a:ext>
            </a:extLst>
          </p:cNvPr>
          <p:cNvSpPr/>
          <p:nvPr/>
        </p:nvSpPr>
        <p:spPr>
          <a:xfrm>
            <a:off x="4630575" y="5241066"/>
            <a:ext cx="873760" cy="325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11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Google Shape;746;p30">
            <a:extLst>
              <a:ext uri="{FF2B5EF4-FFF2-40B4-BE49-F238E27FC236}">
                <a16:creationId xmlns:a16="http://schemas.microsoft.com/office/drawing/2014/main" id="{A04F4A63-058B-4D0D-AAF6-25D6ED8B0C9D}"/>
              </a:ext>
            </a:extLst>
          </p:cNvPr>
          <p:cNvSpPr/>
          <p:nvPr/>
        </p:nvSpPr>
        <p:spPr>
          <a:xfrm flipH="1">
            <a:off x="7822850" y="3658985"/>
            <a:ext cx="473726" cy="241680"/>
          </a:xfrm>
          <a:custGeom>
            <a:avLst/>
            <a:gdLst/>
            <a:ahLst/>
            <a:cxnLst/>
            <a:rect l="l" t="t" r="r" b="b"/>
            <a:pathLst>
              <a:path w="9383" h="9371" extrusionOk="0">
                <a:moveTo>
                  <a:pt x="2774" y="4180"/>
                </a:moveTo>
                <a:cubicBezTo>
                  <a:pt x="3024" y="4180"/>
                  <a:pt x="3215" y="4370"/>
                  <a:pt x="3215" y="4608"/>
                </a:cubicBezTo>
                <a:cubicBezTo>
                  <a:pt x="3215" y="4858"/>
                  <a:pt x="3024" y="5049"/>
                  <a:pt x="2774" y="5049"/>
                </a:cubicBezTo>
                <a:cubicBezTo>
                  <a:pt x="2536" y="5049"/>
                  <a:pt x="2334" y="4858"/>
                  <a:pt x="2334" y="4608"/>
                </a:cubicBezTo>
                <a:cubicBezTo>
                  <a:pt x="2334" y="4370"/>
                  <a:pt x="2536" y="4180"/>
                  <a:pt x="2774" y="4180"/>
                </a:cubicBezTo>
                <a:close/>
                <a:moveTo>
                  <a:pt x="4703" y="4180"/>
                </a:moveTo>
                <a:cubicBezTo>
                  <a:pt x="4953" y="4180"/>
                  <a:pt x="5144" y="4370"/>
                  <a:pt x="5144" y="4608"/>
                </a:cubicBezTo>
                <a:cubicBezTo>
                  <a:pt x="5144" y="4858"/>
                  <a:pt x="4953" y="5049"/>
                  <a:pt x="4703" y="5049"/>
                </a:cubicBezTo>
                <a:cubicBezTo>
                  <a:pt x="4465" y="5049"/>
                  <a:pt x="4263" y="4858"/>
                  <a:pt x="4263" y="4608"/>
                </a:cubicBezTo>
                <a:cubicBezTo>
                  <a:pt x="4263" y="4370"/>
                  <a:pt x="4465" y="4180"/>
                  <a:pt x="4703" y="4180"/>
                </a:cubicBezTo>
                <a:close/>
                <a:moveTo>
                  <a:pt x="6691" y="4180"/>
                </a:moveTo>
                <a:cubicBezTo>
                  <a:pt x="6941" y="4180"/>
                  <a:pt x="7132" y="4370"/>
                  <a:pt x="7132" y="4608"/>
                </a:cubicBezTo>
                <a:cubicBezTo>
                  <a:pt x="7132" y="4858"/>
                  <a:pt x="6941" y="5049"/>
                  <a:pt x="6691" y="5049"/>
                </a:cubicBezTo>
                <a:cubicBezTo>
                  <a:pt x="6453" y="5049"/>
                  <a:pt x="6251" y="4858"/>
                  <a:pt x="6251" y="4608"/>
                </a:cubicBezTo>
                <a:cubicBezTo>
                  <a:pt x="6251" y="4370"/>
                  <a:pt x="6453" y="4180"/>
                  <a:pt x="6691" y="4180"/>
                </a:cubicBezTo>
                <a:close/>
                <a:moveTo>
                  <a:pt x="4691" y="1"/>
                </a:moveTo>
                <a:cubicBezTo>
                  <a:pt x="2108" y="1"/>
                  <a:pt x="0" y="2096"/>
                  <a:pt x="0" y="4692"/>
                </a:cubicBezTo>
                <a:cubicBezTo>
                  <a:pt x="0" y="5894"/>
                  <a:pt x="464" y="7002"/>
                  <a:pt x="1215" y="7835"/>
                </a:cubicBezTo>
                <a:lnTo>
                  <a:pt x="310" y="9252"/>
                </a:lnTo>
                <a:lnTo>
                  <a:pt x="2179" y="8645"/>
                </a:lnTo>
                <a:cubicBezTo>
                  <a:pt x="2905" y="9109"/>
                  <a:pt x="3763" y="9371"/>
                  <a:pt x="4691" y="9371"/>
                </a:cubicBezTo>
                <a:cubicBezTo>
                  <a:pt x="7287" y="9371"/>
                  <a:pt x="9382" y="7275"/>
                  <a:pt x="9382" y="4692"/>
                </a:cubicBezTo>
                <a:cubicBezTo>
                  <a:pt x="9382" y="2096"/>
                  <a:pt x="7287" y="1"/>
                  <a:pt x="46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 name="Imagen 4">
            <a:extLst>
              <a:ext uri="{FF2B5EF4-FFF2-40B4-BE49-F238E27FC236}">
                <a16:creationId xmlns:a16="http://schemas.microsoft.com/office/drawing/2014/main" id="{4E4F902C-0BF4-8E10-D649-481E4C26D184}"/>
              </a:ext>
            </a:extLst>
          </p:cNvPr>
          <p:cNvPicPr>
            <a:picLocks noChangeAspect="1"/>
          </p:cNvPicPr>
          <p:nvPr/>
        </p:nvPicPr>
        <p:blipFill rotWithShape="1">
          <a:blip r:embed="rId2"/>
          <a:srcRect t="9302" b="18295"/>
          <a:stretch/>
        </p:blipFill>
        <p:spPr>
          <a:xfrm>
            <a:off x="225565" y="1885794"/>
            <a:ext cx="10356399" cy="4871932"/>
          </a:xfrm>
          <a:prstGeom prst="rect">
            <a:avLst/>
          </a:prstGeom>
        </p:spPr>
      </p:pic>
      <p:sp>
        <p:nvSpPr>
          <p:cNvPr id="8" name="Rectángulo 7">
            <a:extLst>
              <a:ext uri="{FF2B5EF4-FFF2-40B4-BE49-F238E27FC236}">
                <a16:creationId xmlns:a16="http://schemas.microsoft.com/office/drawing/2014/main" id="{A93A1A6C-8890-36B5-30A9-D52258279E6D}"/>
              </a:ext>
            </a:extLst>
          </p:cNvPr>
          <p:cNvSpPr/>
          <p:nvPr/>
        </p:nvSpPr>
        <p:spPr>
          <a:xfrm>
            <a:off x="225565" y="100274"/>
            <a:ext cx="10347185" cy="1508105"/>
          </a:xfrm>
          <a:prstGeom prst="rect">
            <a:avLst/>
          </a:prstGeom>
        </p:spPr>
        <p:txBody>
          <a:bodyPr wrap="square">
            <a:spAutoFit/>
          </a:bodyPr>
          <a:lstStyle/>
          <a:p>
            <a:r>
              <a:rPr lang="es-CO" sz="3200" b="1" dirty="0">
                <a:solidFill>
                  <a:srgbClr val="933E20"/>
                </a:solidFill>
                <a:latin typeface="Arial" panose="020B0604020202020204" pitchFamily="34" charset="0"/>
                <a:cs typeface="Arial" panose="020B0604020202020204" pitchFamily="34" charset="0"/>
              </a:rPr>
              <a:t>2. CAPTURA DE LA INFORMACIÓN EN EL APLICATIVO</a:t>
            </a:r>
            <a:endParaRPr lang="es-ES" sz="3200" b="1" dirty="0">
              <a:solidFill>
                <a:srgbClr val="933E20"/>
              </a:solidFill>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INSTRUCTIVOS</a:t>
            </a:r>
          </a:p>
        </p:txBody>
      </p:sp>
    </p:spTree>
    <p:extLst>
      <p:ext uri="{BB962C8B-B14F-4D97-AF65-F5344CB8AC3E}">
        <p14:creationId xmlns:p14="http://schemas.microsoft.com/office/powerpoint/2010/main" val="79364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93A1A6C-8890-36B5-30A9-D52258279E6D}"/>
              </a:ext>
            </a:extLst>
          </p:cNvPr>
          <p:cNvSpPr/>
          <p:nvPr/>
        </p:nvSpPr>
        <p:spPr>
          <a:xfrm>
            <a:off x="1163494" y="70841"/>
            <a:ext cx="10895156" cy="1600438"/>
          </a:xfrm>
          <a:prstGeom prst="rect">
            <a:avLst/>
          </a:prstGeom>
        </p:spPr>
        <p:txBody>
          <a:bodyPr wrap="square">
            <a:spAutoFit/>
          </a:bodyPr>
          <a:lstStyle/>
          <a:p>
            <a:r>
              <a:rPr lang="es-CO" sz="3500" b="1" dirty="0">
                <a:solidFill>
                  <a:srgbClr val="933E20"/>
                </a:solidFill>
                <a:latin typeface="Arial" panose="020B0604020202020204" pitchFamily="34" charset="0"/>
                <a:cs typeface="Arial" panose="020B0604020202020204" pitchFamily="34" charset="0"/>
              </a:rPr>
              <a:t>2. CAPTURA DE LA INFORMACIÓN EN EL APLICATIVO</a:t>
            </a:r>
            <a:endParaRPr lang="es-ES" sz="3500" b="1" dirty="0">
              <a:solidFill>
                <a:srgbClr val="933E20"/>
              </a:solidFill>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INSTRUCTIVOS</a:t>
            </a:r>
          </a:p>
        </p:txBody>
      </p:sp>
      <p:grpSp>
        <p:nvGrpSpPr>
          <p:cNvPr id="15" name="Grupo 14">
            <a:extLst>
              <a:ext uri="{FF2B5EF4-FFF2-40B4-BE49-F238E27FC236}">
                <a16:creationId xmlns:a16="http://schemas.microsoft.com/office/drawing/2014/main" id="{6BEBA61C-E2FC-4E83-6B03-FE3C42865D3E}"/>
              </a:ext>
            </a:extLst>
          </p:cNvPr>
          <p:cNvGrpSpPr/>
          <p:nvPr/>
        </p:nvGrpSpPr>
        <p:grpSpPr>
          <a:xfrm>
            <a:off x="1188841" y="2103035"/>
            <a:ext cx="9822977" cy="3752302"/>
            <a:chOff x="855231" y="1412970"/>
            <a:chExt cx="9822977" cy="3752302"/>
          </a:xfrm>
        </p:grpSpPr>
        <p:pic>
          <p:nvPicPr>
            <p:cNvPr id="10" name="Imagen 9">
              <a:extLst>
                <a:ext uri="{FF2B5EF4-FFF2-40B4-BE49-F238E27FC236}">
                  <a16:creationId xmlns:a16="http://schemas.microsoft.com/office/drawing/2014/main" id="{B65B20E5-8D51-EA9D-2789-F57E1857A429}"/>
                </a:ext>
              </a:extLst>
            </p:cNvPr>
            <p:cNvPicPr>
              <a:picLocks noChangeAspect="1"/>
            </p:cNvPicPr>
            <p:nvPr/>
          </p:nvPicPr>
          <p:blipFill rotWithShape="1">
            <a:blip r:embed="rId2"/>
            <a:srcRect t="17779" r="50901" b="8528"/>
            <a:stretch/>
          </p:blipFill>
          <p:spPr>
            <a:xfrm>
              <a:off x="6188383" y="2005500"/>
              <a:ext cx="3742660" cy="3159772"/>
            </a:xfrm>
            <a:prstGeom prst="rect">
              <a:avLst/>
            </a:prstGeom>
          </p:spPr>
        </p:pic>
        <p:sp>
          <p:nvSpPr>
            <p:cNvPr id="12" name="CuadroTexto 11">
              <a:extLst>
                <a:ext uri="{FF2B5EF4-FFF2-40B4-BE49-F238E27FC236}">
                  <a16:creationId xmlns:a16="http://schemas.microsoft.com/office/drawing/2014/main" id="{8823E2E4-B3A3-7B2F-0A78-67C2F12FF502}"/>
                </a:ext>
              </a:extLst>
            </p:cNvPr>
            <p:cNvSpPr txBox="1"/>
            <p:nvPr/>
          </p:nvSpPr>
          <p:spPr>
            <a:xfrm>
              <a:off x="855231" y="1412970"/>
              <a:ext cx="4288672" cy="646331"/>
            </a:xfrm>
            <a:prstGeom prst="rect">
              <a:avLst/>
            </a:prstGeom>
            <a:noFill/>
          </p:spPr>
          <p:txBody>
            <a:bodyPr wrap="square" rtlCol="0">
              <a:spAutoFit/>
            </a:bodyPr>
            <a:lstStyle/>
            <a:p>
              <a:r>
                <a:rPr lang="es-ES" b="1" dirty="0">
                  <a:effectLst>
                    <a:outerShdw blurRad="38100" dist="38100" dir="2700000" algn="tl">
                      <a:srgbClr val="000000">
                        <a:alpha val="25481"/>
                      </a:srgbClr>
                    </a:outerShdw>
                  </a:effectLst>
                  <a:latin typeface="Arial" panose="020B0604020202020204" pitchFamily="34" charset="0"/>
                  <a:cs typeface="Arial" panose="020B0604020202020204" pitchFamily="34" charset="0"/>
                </a:rPr>
                <a:t>Instructivos diligenciamiento aplicativo</a:t>
              </a:r>
              <a:endParaRPr lang="es-CO" b="1" dirty="0">
                <a:effectLst>
                  <a:outerShdw blurRad="38100" dist="38100" dir="2700000" algn="tl">
                    <a:srgbClr val="000000">
                      <a:alpha val="25481"/>
                    </a:srgbClr>
                  </a:outerShdw>
                </a:effectLst>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337DB9CE-70DC-52B2-3A0B-449CB5DCE1F2}"/>
                </a:ext>
              </a:extLst>
            </p:cNvPr>
            <p:cNvSpPr txBox="1"/>
            <p:nvPr/>
          </p:nvSpPr>
          <p:spPr>
            <a:xfrm>
              <a:off x="5914944" y="1412970"/>
              <a:ext cx="4763264" cy="646331"/>
            </a:xfrm>
            <a:prstGeom prst="rect">
              <a:avLst/>
            </a:prstGeom>
            <a:noFill/>
          </p:spPr>
          <p:txBody>
            <a:bodyPr wrap="square" rtlCol="0">
              <a:spAutoFit/>
            </a:bodyPr>
            <a:lstStyle/>
            <a:p>
              <a:r>
                <a:rPr lang="es-ES" b="1" dirty="0">
                  <a:effectLst>
                    <a:outerShdw blurRad="38100" dist="38100" dir="2700000" algn="tl">
                      <a:srgbClr val="000000">
                        <a:alpha val="25481"/>
                      </a:srgbClr>
                    </a:outerShdw>
                  </a:effectLst>
                  <a:latin typeface="Arial" panose="020B0604020202020204" pitchFamily="34" charset="0"/>
                  <a:cs typeface="Arial" panose="020B0604020202020204" pitchFamily="34" charset="0"/>
                </a:rPr>
                <a:t>Instructivos cambio de información aplicativo</a:t>
              </a:r>
              <a:endParaRPr lang="es-CO" b="1" dirty="0">
                <a:effectLst>
                  <a:outerShdw blurRad="38100" dist="38100" dir="2700000" algn="tl">
                    <a:srgbClr val="000000">
                      <a:alpha val="25481"/>
                    </a:srgbClr>
                  </a:outerShdw>
                </a:effectLst>
                <a:latin typeface="Arial" panose="020B0604020202020204" pitchFamily="34" charset="0"/>
                <a:cs typeface="Arial" panose="020B0604020202020204" pitchFamily="34" charset="0"/>
              </a:endParaRPr>
            </a:p>
          </p:txBody>
        </p:sp>
      </p:grpSp>
      <p:sp>
        <p:nvSpPr>
          <p:cNvPr id="17" name="CuadroTexto 16">
            <a:extLst>
              <a:ext uri="{FF2B5EF4-FFF2-40B4-BE49-F238E27FC236}">
                <a16:creationId xmlns:a16="http://schemas.microsoft.com/office/drawing/2014/main" id="{FE782AD0-C729-5CD6-BF4B-6294ECAF4116}"/>
              </a:ext>
            </a:extLst>
          </p:cNvPr>
          <p:cNvSpPr txBox="1"/>
          <p:nvPr/>
        </p:nvSpPr>
        <p:spPr>
          <a:xfrm>
            <a:off x="1183065" y="1713976"/>
            <a:ext cx="10875585" cy="369332"/>
          </a:xfrm>
          <a:prstGeom prst="rect">
            <a:avLst/>
          </a:prstGeom>
          <a:noFill/>
        </p:spPr>
        <p:txBody>
          <a:bodyPr wrap="square" rtlCol="0">
            <a:spAutoFit/>
          </a:bodyPr>
          <a:lstStyle/>
          <a:p>
            <a:r>
              <a:rPr lang="es-ES" b="1" dirty="0">
                <a:effectLst>
                  <a:outerShdw blurRad="38100" dist="38100" dir="2700000" algn="tl">
                    <a:srgbClr val="000000">
                      <a:alpha val="25481"/>
                    </a:srgbClr>
                  </a:outerShdw>
                </a:effectLst>
                <a:latin typeface="Arial" panose="020B0604020202020204" pitchFamily="34" charset="0"/>
                <a:cs typeface="Arial" panose="020B0604020202020204" pitchFamily="34" charset="0"/>
              </a:rPr>
              <a:t>Al dar clic en los vínculos de la sección Instructivos aparecen los siguientes documentos y links:</a:t>
            </a:r>
            <a:endParaRPr lang="es-CO" b="1" dirty="0">
              <a:effectLst>
                <a:outerShdw blurRad="38100" dist="38100" dir="2700000" algn="tl">
                  <a:srgbClr val="000000">
                    <a:alpha val="25481"/>
                  </a:srgbClr>
                </a:outerShdw>
              </a:effectLst>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C23D241C-FD00-4034-C6AE-03A38C2ED4DE}"/>
              </a:ext>
            </a:extLst>
          </p:cNvPr>
          <p:cNvPicPr>
            <a:picLocks noChangeAspect="1"/>
          </p:cNvPicPr>
          <p:nvPr/>
        </p:nvPicPr>
        <p:blipFill rotWithShape="1">
          <a:blip r:embed="rId3"/>
          <a:srcRect l="5820" t="17734" r="63482" b="28063"/>
          <a:stretch/>
        </p:blipFill>
        <p:spPr>
          <a:xfrm>
            <a:off x="1305109" y="2841271"/>
            <a:ext cx="3233175" cy="3211259"/>
          </a:xfrm>
          <a:prstGeom prst="rect">
            <a:avLst/>
          </a:prstGeom>
        </p:spPr>
      </p:pic>
      <p:sp>
        <p:nvSpPr>
          <p:cNvPr id="6" name="CuadroTexto 5">
            <a:extLst>
              <a:ext uri="{FF2B5EF4-FFF2-40B4-BE49-F238E27FC236}">
                <a16:creationId xmlns:a16="http://schemas.microsoft.com/office/drawing/2014/main" id="{0C1A1E1B-7C40-EFA2-08B8-FA941297CF33}"/>
              </a:ext>
            </a:extLst>
          </p:cNvPr>
          <p:cNvSpPr txBox="1"/>
          <p:nvPr/>
        </p:nvSpPr>
        <p:spPr>
          <a:xfrm>
            <a:off x="2166619" y="5986334"/>
            <a:ext cx="8120893" cy="369332"/>
          </a:xfrm>
          <a:prstGeom prst="rect">
            <a:avLst/>
          </a:prstGeom>
          <a:noFill/>
        </p:spPr>
        <p:txBody>
          <a:bodyPr wrap="square">
            <a:spAutoFit/>
          </a:bodyPr>
          <a:lstStyle/>
          <a:p>
            <a:r>
              <a:rPr lang="es-CO"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https://cutt.ly/tKw9gct</a:t>
            </a:r>
            <a:r>
              <a:rPr lang="es-C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CO"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5"/>
              </a:rPr>
              <a:t>https://cutt.ly/8Kw3qxE</a:t>
            </a:r>
            <a:r>
              <a:rPr lang="es-CO"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532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Google Shape;746;p30">
            <a:extLst>
              <a:ext uri="{FF2B5EF4-FFF2-40B4-BE49-F238E27FC236}">
                <a16:creationId xmlns:a16="http://schemas.microsoft.com/office/drawing/2014/main" id="{A04F4A63-058B-4D0D-AAF6-25D6ED8B0C9D}"/>
              </a:ext>
            </a:extLst>
          </p:cNvPr>
          <p:cNvSpPr/>
          <p:nvPr/>
        </p:nvSpPr>
        <p:spPr>
          <a:xfrm flipH="1">
            <a:off x="8931560" y="3887585"/>
            <a:ext cx="473726" cy="241680"/>
          </a:xfrm>
          <a:custGeom>
            <a:avLst/>
            <a:gdLst/>
            <a:ahLst/>
            <a:cxnLst/>
            <a:rect l="l" t="t" r="r" b="b"/>
            <a:pathLst>
              <a:path w="9383" h="9371" extrusionOk="0">
                <a:moveTo>
                  <a:pt x="2774" y="4180"/>
                </a:moveTo>
                <a:cubicBezTo>
                  <a:pt x="3024" y="4180"/>
                  <a:pt x="3215" y="4370"/>
                  <a:pt x="3215" y="4608"/>
                </a:cubicBezTo>
                <a:cubicBezTo>
                  <a:pt x="3215" y="4858"/>
                  <a:pt x="3024" y="5049"/>
                  <a:pt x="2774" y="5049"/>
                </a:cubicBezTo>
                <a:cubicBezTo>
                  <a:pt x="2536" y="5049"/>
                  <a:pt x="2334" y="4858"/>
                  <a:pt x="2334" y="4608"/>
                </a:cubicBezTo>
                <a:cubicBezTo>
                  <a:pt x="2334" y="4370"/>
                  <a:pt x="2536" y="4180"/>
                  <a:pt x="2774" y="4180"/>
                </a:cubicBezTo>
                <a:close/>
                <a:moveTo>
                  <a:pt x="4703" y="4180"/>
                </a:moveTo>
                <a:cubicBezTo>
                  <a:pt x="4953" y="4180"/>
                  <a:pt x="5144" y="4370"/>
                  <a:pt x="5144" y="4608"/>
                </a:cubicBezTo>
                <a:cubicBezTo>
                  <a:pt x="5144" y="4858"/>
                  <a:pt x="4953" y="5049"/>
                  <a:pt x="4703" y="5049"/>
                </a:cubicBezTo>
                <a:cubicBezTo>
                  <a:pt x="4465" y="5049"/>
                  <a:pt x="4263" y="4858"/>
                  <a:pt x="4263" y="4608"/>
                </a:cubicBezTo>
                <a:cubicBezTo>
                  <a:pt x="4263" y="4370"/>
                  <a:pt x="4465" y="4180"/>
                  <a:pt x="4703" y="4180"/>
                </a:cubicBezTo>
                <a:close/>
                <a:moveTo>
                  <a:pt x="6691" y="4180"/>
                </a:moveTo>
                <a:cubicBezTo>
                  <a:pt x="6941" y="4180"/>
                  <a:pt x="7132" y="4370"/>
                  <a:pt x="7132" y="4608"/>
                </a:cubicBezTo>
                <a:cubicBezTo>
                  <a:pt x="7132" y="4858"/>
                  <a:pt x="6941" y="5049"/>
                  <a:pt x="6691" y="5049"/>
                </a:cubicBezTo>
                <a:cubicBezTo>
                  <a:pt x="6453" y="5049"/>
                  <a:pt x="6251" y="4858"/>
                  <a:pt x="6251" y="4608"/>
                </a:cubicBezTo>
                <a:cubicBezTo>
                  <a:pt x="6251" y="4370"/>
                  <a:pt x="6453" y="4180"/>
                  <a:pt x="6691" y="4180"/>
                </a:cubicBezTo>
                <a:close/>
                <a:moveTo>
                  <a:pt x="4691" y="1"/>
                </a:moveTo>
                <a:cubicBezTo>
                  <a:pt x="2108" y="1"/>
                  <a:pt x="0" y="2096"/>
                  <a:pt x="0" y="4692"/>
                </a:cubicBezTo>
                <a:cubicBezTo>
                  <a:pt x="0" y="5894"/>
                  <a:pt x="464" y="7002"/>
                  <a:pt x="1215" y="7835"/>
                </a:cubicBezTo>
                <a:lnTo>
                  <a:pt x="310" y="9252"/>
                </a:lnTo>
                <a:lnTo>
                  <a:pt x="2179" y="8645"/>
                </a:lnTo>
                <a:cubicBezTo>
                  <a:pt x="2905" y="9109"/>
                  <a:pt x="3763" y="9371"/>
                  <a:pt x="4691" y="9371"/>
                </a:cubicBezTo>
                <a:cubicBezTo>
                  <a:pt x="7287" y="9371"/>
                  <a:pt x="9382" y="7275"/>
                  <a:pt x="9382" y="4692"/>
                </a:cubicBezTo>
                <a:cubicBezTo>
                  <a:pt x="9382" y="2096"/>
                  <a:pt x="7287" y="1"/>
                  <a:pt x="46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08932D29-4160-584D-B416-82C45D6DA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0902" y="-228202"/>
            <a:ext cx="4372722" cy="6858000"/>
          </a:xfrm>
          <a:prstGeom prst="rect">
            <a:avLst/>
          </a:prstGeom>
        </p:spPr>
      </p:pic>
      <p:sp>
        <p:nvSpPr>
          <p:cNvPr id="8" name="CuadroTexto 7">
            <a:extLst>
              <a:ext uri="{FF2B5EF4-FFF2-40B4-BE49-F238E27FC236}">
                <a16:creationId xmlns:a16="http://schemas.microsoft.com/office/drawing/2014/main" id="{4A26B59B-3A53-200B-9148-BE42C98BDD4E}"/>
              </a:ext>
            </a:extLst>
          </p:cNvPr>
          <p:cNvSpPr txBox="1"/>
          <p:nvPr/>
        </p:nvSpPr>
        <p:spPr>
          <a:xfrm>
            <a:off x="2052975" y="2268629"/>
            <a:ext cx="6342320" cy="646331"/>
          </a:xfrm>
          <a:prstGeom prst="rect">
            <a:avLst/>
          </a:prstGeom>
          <a:noFill/>
        </p:spPr>
        <p:txBody>
          <a:bodyPr wrap="square">
            <a:spAutoFit/>
          </a:bodyPr>
          <a:lstStyle/>
          <a:p>
            <a:r>
              <a:rPr lang="es-E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20220728_mnl_pe_018_v2_manual_registro_y_caract_ciudadanos_aplicativo_focalizacion.pdf</a:t>
            </a:r>
            <a:endParaRPr lang="es-CO"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E3B3D55-3D70-2C92-2C9F-DB1F0860A471}"/>
              </a:ext>
            </a:extLst>
          </p:cNvPr>
          <p:cNvSpPr/>
          <p:nvPr/>
        </p:nvSpPr>
        <p:spPr>
          <a:xfrm>
            <a:off x="1371600" y="340437"/>
            <a:ext cx="8023860" cy="584775"/>
          </a:xfrm>
          <a:prstGeom prst="rect">
            <a:avLst/>
          </a:prstGeom>
        </p:spPr>
        <p:txBody>
          <a:bodyPr wrap="square">
            <a:spAutoFit/>
          </a:bodyPr>
          <a:lstStyle/>
          <a:p>
            <a:r>
              <a:rPr lang="es-ES" sz="3200" b="1" dirty="0">
                <a:solidFill>
                  <a:srgbClr val="933E20"/>
                </a:solidFill>
                <a:latin typeface="Arial" panose="020B0604020202020204" pitchFamily="34" charset="0"/>
                <a:cs typeface="Arial" panose="020B0604020202020204" pitchFamily="34" charset="0"/>
              </a:rPr>
              <a:t>MANUAL DE REGISTRO PASO A PASO</a:t>
            </a:r>
          </a:p>
        </p:txBody>
      </p:sp>
      <p:pic>
        <p:nvPicPr>
          <p:cNvPr id="12" name="Imagen 11">
            <a:extLst>
              <a:ext uri="{FF2B5EF4-FFF2-40B4-BE49-F238E27FC236}">
                <a16:creationId xmlns:a16="http://schemas.microsoft.com/office/drawing/2014/main" id="{A8DDE8C9-B6AC-219E-5E7E-F0E690524217}"/>
              </a:ext>
            </a:extLst>
          </p:cNvPr>
          <p:cNvPicPr>
            <a:picLocks noChangeAspect="1"/>
          </p:cNvPicPr>
          <p:nvPr/>
        </p:nvPicPr>
        <p:blipFill rotWithShape="1">
          <a:blip r:embed="rId4"/>
          <a:srcRect l="33750" t="10388" r="4418" b="70030"/>
          <a:stretch/>
        </p:blipFill>
        <p:spPr>
          <a:xfrm>
            <a:off x="1562796" y="5095599"/>
            <a:ext cx="6867394" cy="122335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07286D39-AC2F-C922-E6FB-4F49FF51C835}"/>
              </a:ext>
            </a:extLst>
          </p:cNvPr>
          <p:cNvSpPr txBox="1"/>
          <p:nvPr/>
        </p:nvSpPr>
        <p:spPr>
          <a:xfrm>
            <a:off x="1508760" y="1582738"/>
            <a:ext cx="7140261" cy="3970318"/>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El manual se encuentra publicado en el mapa de procesos:</a:t>
            </a:r>
          </a:p>
          <a:p>
            <a:endParaRPr lang="es-ES" b="1" dirty="0">
              <a:latin typeface="Arial" panose="020B0604020202020204" pitchFamily="34" charset="0"/>
              <a:cs typeface="Arial" panose="020B0604020202020204" pitchFamily="34" charset="0"/>
            </a:endParaRPr>
          </a:p>
          <a:p>
            <a:endParaRPr lang="es-ES" b="1"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b="1" dirty="0">
              <a:latin typeface="Arial" panose="020B0604020202020204" pitchFamily="34" charset="0"/>
              <a:cs typeface="Arial" panose="020B0604020202020204" pitchFamily="34" charset="0"/>
            </a:endParaRPr>
          </a:p>
          <a:p>
            <a:endParaRPr lang="es-ES" b="1"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Se puede ubicar de la siguiente manera:</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Proceso: Planeación Estratégica  </a:t>
            </a:r>
          </a:p>
          <a:p>
            <a:r>
              <a:rPr lang="es-ES" dirty="0">
                <a:latin typeface="Arial" panose="020B0604020202020204" pitchFamily="34" charset="0"/>
                <a:cs typeface="Arial" panose="020B0604020202020204" pitchFamily="34" charset="0"/>
              </a:rPr>
              <a:t>Documentos asociados:  Procedimiento de focalización y priorización.</a:t>
            </a:r>
          </a:p>
          <a:p>
            <a:endParaRPr lang="es-ES" dirty="0">
              <a:latin typeface="Arial" panose="020B0604020202020204" pitchFamily="34" charset="0"/>
              <a:cs typeface="Arial" panose="020B0604020202020204" pitchFamily="34" charset="0"/>
            </a:endParaRPr>
          </a:p>
          <a:p>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45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68670" y="114597"/>
            <a:ext cx="10959083" cy="1384995"/>
          </a:xfrm>
          <a:prstGeom prst="rect">
            <a:avLst/>
          </a:prstGeom>
          <a:noFill/>
        </p:spPr>
        <p:txBody>
          <a:bodyPr wrap="square" rtlCol="0">
            <a:spAutoFit/>
          </a:bodyPr>
          <a:lstStyle/>
          <a:p>
            <a:r>
              <a:rPr lang="es-CO" sz="2800" b="1" dirty="0">
                <a:solidFill>
                  <a:srgbClr val="933E20"/>
                </a:solidFill>
                <a:latin typeface="Arial" panose="020B0604020202020204" pitchFamily="34" charset="0"/>
                <a:cs typeface="Arial" panose="020B0604020202020204" pitchFamily="34" charset="0"/>
              </a:rPr>
              <a:t>2. CAPTURA DE LA INFORMACIÓN EN EL APLICATIVO</a:t>
            </a:r>
            <a:endParaRPr lang="es-ES" sz="2800" b="1" dirty="0">
              <a:solidFill>
                <a:srgbClr val="933E20"/>
              </a:solidFill>
              <a:latin typeface="Arial" panose="020B0604020202020204" pitchFamily="34" charset="0"/>
              <a:cs typeface="Arial" panose="020B0604020202020204" pitchFamily="34" charset="0"/>
            </a:endParaRPr>
          </a:p>
          <a:p>
            <a:endParaRPr lang="es-ES" sz="2800" b="1" dirty="0">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SECCIÓN IDENTIFICACIÓN</a:t>
            </a:r>
          </a:p>
        </p:txBody>
      </p:sp>
      <p:grpSp>
        <p:nvGrpSpPr>
          <p:cNvPr id="15" name="Grupo 14">
            <a:extLst>
              <a:ext uri="{FF2B5EF4-FFF2-40B4-BE49-F238E27FC236}">
                <a16:creationId xmlns:a16="http://schemas.microsoft.com/office/drawing/2014/main" id="{EAFB5DF8-CECB-4E25-990D-3DE8CF5749BC}"/>
              </a:ext>
            </a:extLst>
          </p:cNvPr>
          <p:cNvGrpSpPr/>
          <p:nvPr/>
        </p:nvGrpSpPr>
        <p:grpSpPr>
          <a:xfrm>
            <a:off x="942270" y="1631251"/>
            <a:ext cx="6014190" cy="2744178"/>
            <a:chOff x="173959" y="1445050"/>
            <a:chExt cx="5480605" cy="2491404"/>
          </a:xfrm>
        </p:grpSpPr>
        <p:pic>
          <p:nvPicPr>
            <p:cNvPr id="6" name="Imagen 5">
              <a:extLst>
                <a:ext uri="{FF2B5EF4-FFF2-40B4-BE49-F238E27FC236}">
                  <a16:creationId xmlns:a16="http://schemas.microsoft.com/office/drawing/2014/main" id="{48EB6DEC-DC1C-4E29-9051-2FF8ACE48DA1}"/>
                </a:ext>
              </a:extLst>
            </p:cNvPr>
            <p:cNvPicPr>
              <a:picLocks noChangeAspect="1"/>
            </p:cNvPicPr>
            <p:nvPr/>
          </p:nvPicPr>
          <p:blipFill rotWithShape="1">
            <a:blip r:embed="rId2"/>
            <a:srcRect t="2855" b="8460"/>
            <a:stretch/>
          </p:blipFill>
          <p:spPr>
            <a:xfrm>
              <a:off x="763782" y="1496672"/>
              <a:ext cx="4890782" cy="2439782"/>
            </a:xfrm>
            <a:prstGeom prst="rect">
              <a:avLst/>
            </a:prstGeom>
          </p:spPr>
        </p:pic>
        <p:pic>
          <p:nvPicPr>
            <p:cNvPr id="1026" name="Picture 2">
              <a:extLst>
                <a:ext uri="{FF2B5EF4-FFF2-40B4-BE49-F238E27FC236}">
                  <a16:creationId xmlns:a16="http://schemas.microsoft.com/office/drawing/2014/main" id="{3904CEF3-C029-4FBD-B2C2-7A7FE194B1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729" t="28170" r="3003" b="30735"/>
            <a:stretch/>
          </p:blipFill>
          <p:spPr bwMode="auto">
            <a:xfrm>
              <a:off x="1460068" y="2457974"/>
              <a:ext cx="2550820" cy="12435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73A2D7F8-A2CF-45C5-982F-AB0443A0068D}"/>
                </a:ext>
              </a:extLst>
            </p:cNvPr>
            <p:cNvSpPr/>
            <p:nvPr/>
          </p:nvSpPr>
          <p:spPr>
            <a:xfrm>
              <a:off x="173959" y="1445050"/>
              <a:ext cx="697620" cy="642681"/>
            </a:xfrm>
            <a:prstGeom prst="rect">
              <a:avLst/>
            </a:prstGeom>
            <a:noFill/>
          </p:spPr>
          <p:txBody>
            <a:bodyPr wrap="square" lIns="91440" tIns="45720" rIns="91440" bIns="45720">
              <a:spAutoFit/>
            </a:bodyPr>
            <a:lstStyle/>
            <a:p>
              <a:pPr algn="ctr"/>
              <a:r>
                <a:rPr lang="es-ES" sz="4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a:t>
              </a:r>
            </a:p>
          </p:txBody>
        </p:sp>
      </p:grpSp>
      <p:sp>
        <p:nvSpPr>
          <p:cNvPr id="14" name="Rectángulo 13">
            <a:extLst>
              <a:ext uri="{FF2B5EF4-FFF2-40B4-BE49-F238E27FC236}">
                <a16:creationId xmlns:a16="http://schemas.microsoft.com/office/drawing/2014/main" id="{4F1687D5-3B24-42E1-A843-54CDAC02C5B3}"/>
              </a:ext>
            </a:extLst>
          </p:cNvPr>
          <p:cNvSpPr/>
          <p:nvPr/>
        </p:nvSpPr>
        <p:spPr>
          <a:xfrm>
            <a:off x="6843318" y="2746945"/>
            <a:ext cx="602222" cy="1323439"/>
          </a:xfrm>
          <a:prstGeom prst="rect">
            <a:avLst/>
          </a:prstGeom>
          <a:noFill/>
        </p:spPr>
        <p:txBody>
          <a:bodyPr wrap="square" lIns="91440" tIns="45720" rIns="91440" bIns="45720">
            <a:spAutoFit/>
          </a:bodyPr>
          <a:lstStyle/>
          <a:p>
            <a:pPr algn="ctr"/>
            <a:r>
              <a:rPr lang="es-ES" sz="4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grpSp>
        <p:nvGrpSpPr>
          <p:cNvPr id="16" name="Grupo 15">
            <a:extLst>
              <a:ext uri="{FF2B5EF4-FFF2-40B4-BE49-F238E27FC236}">
                <a16:creationId xmlns:a16="http://schemas.microsoft.com/office/drawing/2014/main" id="{ECE95F83-95BB-4A4F-A6AB-6D948DAF3600}"/>
              </a:ext>
            </a:extLst>
          </p:cNvPr>
          <p:cNvGrpSpPr/>
          <p:nvPr/>
        </p:nvGrpSpPr>
        <p:grpSpPr>
          <a:xfrm>
            <a:off x="209454" y="3927175"/>
            <a:ext cx="11632499" cy="3586534"/>
            <a:chOff x="6435132" y="-1302863"/>
            <a:chExt cx="11632499" cy="3586534"/>
          </a:xfrm>
        </p:grpSpPr>
        <p:pic>
          <p:nvPicPr>
            <p:cNvPr id="7" name="Imagen 6">
              <a:extLst>
                <a:ext uri="{FF2B5EF4-FFF2-40B4-BE49-F238E27FC236}">
                  <a16:creationId xmlns:a16="http://schemas.microsoft.com/office/drawing/2014/main" id="{6324006A-A680-4D79-B5D6-9A3FDEED804C}"/>
                </a:ext>
              </a:extLst>
            </p:cNvPr>
            <p:cNvPicPr>
              <a:picLocks noChangeAspect="1"/>
            </p:cNvPicPr>
            <p:nvPr/>
          </p:nvPicPr>
          <p:blipFill rotWithShape="1">
            <a:blip r:embed="rId4"/>
            <a:srcRect r="2569" b="7244"/>
            <a:stretch/>
          </p:blipFill>
          <p:spPr>
            <a:xfrm>
              <a:off x="12740948" y="-1302863"/>
              <a:ext cx="5326683" cy="2849752"/>
            </a:xfrm>
            <a:prstGeom prst="rect">
              <a:avLst/>
            </a:prstGeom>
          </p:spPr>
        </p:pic>
        <p:sp>
          <p:nvSpPr>
            <p:cNvPr id="13" name="Rectángulo 12">
              <a:extLst>
                <a:ext uri="{FF2B5EF4-FFF2-40B4-BE49-F238E27FC236}">
                  <a16:creationId xmlns:a16="http://schemas.microsoft.com/office/drawing/2014/main" id="{B7B3B5C8-27F4-4417-870B-F0D32FD7B4BB}"/>
                </a:ext>
              </a:extLst>
            </p:cNvPr>
            <p:cNvSpPr/>
            <p:nvPr/>
          </p:nvSpPr>
          <p:spPr>
            <a:xfrm>
              <a:off x="6435132" y="1575785"/>
              <a:ext cx="388104" cy="707886"/>
            </a:xfrm>
            <a:prstGeom prst="rect">
              <a:avLst/>
            </a:prstGeom>
            <a:noFill/>
          </p:spPr>
          <p:txBody>
            <a:bodyPr wrap="square" lIns="91440" tIns="45720" rIns="91440" bIns="45720">
              <a:spAutoFit/>
            </a:bodyPr>
            <a:lstStyle/>
            <a:p>
              <a:pPr algn="ctr"/>
              <a:endParaRPr lang="es-ES" sz="4000" b="0" cap="none" spc="0" dirty="0">
                <a:ln w="0"/>
                <a:solidFill>
                  <a:schemeClr val="tx1"/>
                </a:solidFill>
                <a:effectLst>
                  <a:outerShdw blurRad="38100" dist="19050" dir="2700000" algn="tl" rotWithShape="0">
                    <a:schemeClr val="dk1">
                      <a:alpha val="40000"/>
                    </a:schemeClr>
                  </a:outerShdw>
                </a:effectLst>
              </a:endParaRPr>
            </a:p>
          </p:txBody>
        </p:sp>
      </p:grpSp>
      <p:sp>
        <p:nvSpPr>
          <p:cNvPr id="27" name="CuadroTexto 26">
            <a:extLst>
              <a:ext uri="{FF2B5EF4-FFF2-40B4-BE49-F238E27FC236}">
                <a16:creationId xmlns:a16="http://schemas.microsoft.com/office/drawing/2014/main" id="{7719B436-AE0B-43AF-8F34-8B2840E94655}"/>
              </a:ext>
            </a:extLst>
          </p:cNvPr>
          <p:cNvSpPr txBox="1"/>
          <p:nvPr/>
        </p:nvSpPr>
        <p:spPr>
          <a:xfrm>
            <a:off x="9941277" y="3240968"/>
            <a:ext cx="2287168" cy="646331"/>
          </a:xfrm>
          <a:prstGeom prst="rect">
            <a:avLst/>
          </a:prstGeom>
          <a:noFill/>
        </p:spPr>
        <p:txBody>
          <a:bodyPr wrap="square" rtlCol="0">
            <a:spAutoFit/>
          </a:bodyPr>
          <a:lstStyle/>
          <a:p>
            <a:r>
              <a:rPr lang="es-ES" i="1" dirty="0">
                <a:effectLst>
                  <a:outerShdw blurRad="38100" dist="38100" dir="2700000" algn="tl">
                    <a:srgbClr val="000000">
                      <a:alpha val="60000"/>
                    </a:srgbClr>
                  </a:outerShdw>
                </a:effectLst>
                <a:latin typeface="Arial" panose="020B0604020202020204" pitchFamily="34" charset="0"/>
                <a:cs typeface="Arial" panose="020B0604020202020204" pitchFamily="34" charset="0"/>
              </a:rPr>
              <a:t>b. Dar click en buscar</a:t>
            </a:r>
            <a:endParaRPr lang="es-CO" i="1" dirty="0">
              <a:effectLst>
                <a:outerShdw blurRad="38100" dist="38100" dir="2700000" algn="tl">
                  <a:srgbClr val="000000">
                    <a:alpha val="60000"/>
                  </a:srgbClr>
                </a:outerShdw>
              </a:effectLst>
              <a:latin typeface="Arial" panose="020B0604020202020204" pitchFamily="34" charset="0"/>
              <a:cs typeface="Arial" panose="020B0604020202020204" pitchFamily="34" charset="0"/>
            </a:endParaRPr>
          </a:p>
        </p:txBody>
      </p:sp>
      <p:sp>
        <p:nvSpPr>
          <p:cNvPr id="21" name="Flecha: a la derecha 20">
            <a:extLst>
              <a:ext uri="{FF2B5EF4-FFF2-40B4-BE49-F238E27FC236}">
                <a16:creationId xmlns:a16="http://schemas.microsoft.com/office/drawing/2014/main" id="{056918BD-2975-4A87-B819-F2671DA9C1F4}"/>
              </a:ext>
            </a:extLst>
          </p:cNvPr>
          <p:cNvSpPr/>
          <p:nvPr/>
        </p:nvSpPr>
        <p:spPr>
          <a:xfrm>
            <a:off x="11608243" y="4006927"/>
            <a:ext cx="254000" cy="108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A5C467A8-3C35-494A-B1AD-44927298F4D7}"/>
              </a:ext>
            </a:extLst>
          </p:cNvPr>
          <p:cNvSpPr txBox="1"/>
          <p:nvPr/>
        </p:nvSpPr>
        <p:spPr>
          <a:xfrm>
            <a:off x="4448633" y="5169870"/>
            <a:ext cx="1952167" cy="1200329"/>
          </a:xfrm>
          <a:prstGeom prst="rect">
            <a:avLst/>
          </a:prstGeom>
          <a:noFill/>
        </p:spPr>
        <p:txBody>
          <a:bodyPr wrap="square" rtlCol="0">
            <a:spAutoFit/>
          </a:bodyPr>
          <a:lstStyle/>
          <a:p>
            <a:r>
              <a:rPr lang="es-MX" b="1" dirty="0">
                <a:effectLst>
                  <a:outerShdw blurRad="38100" dist="38100" dir="2700000" algn="tl">
                    <a:srgbClr val="000000">
                      <a:alpha val="25481"/>
                    </a:srgbClr>
                  </a:outerShdw>
                </a:effectLst>
                <a:latin typeface="Arial" panose="020B0604020202020204" pitchFamily="34" charset="0"/>
                <a:cs typeface="Arial" panose="020B0604020202020204" pitchFamily="34" charset="0"/>
              </a:rPr>
              <a:t>a. Diligenciar el número de documento del ciudadano</a:t>
            </a:r>
            <a:endParaRPr lang="es-CO" b="1" dirty="0">
              <a:effectLst>
                <a:outerShdw blurRad="38100" dist="38100" dir="2700000" algn="tl">
                  <a:srgbClr val="000000">
                    <a:alpha val="25481"/>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33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68620" y="366057"/>
            <a:ext cx="10959083" cy="1600438"/>
          </a:xfrm>
          <a:prstGeom prst="rect">
            <a:avLst/>
          </a:prstGeom>
          <a:noFill/>
        </p:spPr>
        <p:txBody>
          <a:bodyPr wrap="square" rtlCol="0">
            <a:spAutoFit/>
          </a:bodyPr>
          <a:lstStyle/>
          <a:p>
            <a:r>
              <a:rPr lang="es-CO" sz="3500" b="1" dirty="0">
                <a:solidFill>
                  <a:srgbClr val="933E20"/>
                </a:solidFill>
                <a:latin typeface="Arial" panose="020B0604020202020204" pitchFamily="34" charset="0"/>
                <a:cs typeface="Arial" panose="020B0604020202020204" pitchFamily="34" charset="0"/>
              </a:rPr>
              <a:t>2. CAPTURA DE LA INFORMACIÓN EN EL APLICATIVO</a:t>
            </a:r>
            <a:endParaRPr lang="es-ES" sz="3500" b="1" dirty="0">
              <a:solidFill>
                <a:srgbClr val="933E20"/>
              </a:solidFill>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SECCIÓN IDENTIFICACIÓN</a:t>
            </a:r>
          </a:p>
        </p:txBody>
      </p:sp>
      <p:cxnSp>
        <p:nvCxnSpPr>
          <p:cNvPr id="25" name="Conector angular 24">
            <a:extLst>
              <a:ext uri="{FF2B5EF4-FFF2-40B4-BE49-F238E27FC236}">
                <a16:creationId xmlns:a16="http://schemas.microsoft.com/office/drawing/2014/main" id="{654F43F5-B38B-8C4A-A458-72E62342B537}"/>
              </a:ext>
            </a:extLst>
          </p:cNvPr>
          <p:cNvCxnSpPr>
            <a:cxnSpLocks/>
          </p:cNvCxnSpPr>
          <p:nvPr/>
        </p:nvCxnSpPr>
        <p:spPr>
          <a:xfrm>
            <a:off x="285749" y="369399"/>
            <a:ext cx="11309131" cy="537755"/>
          </a:xfrm>
          <a:prstGeom prst="bentConnector3">
            <a:avLst>
              <a:gd name="adj1" fmla="val 6320"/>
            </a:avLst>
          </a:prstGeom>
          <a:ln w="222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CuadroTexto 7">
            <a:extLst>
              <a:ext uri="{FF2B5EF4-FFF2-40B4-BE49-F238E27FC236}">
                <a16:creationId xmlns:a16="http://schemas.microsoft.com/office/drawing/2014/main" id="{5719FA15-E694-4B8D-81BE-0C1DF39A1C3C}"/>
              </a:ext>
            </a:extLst>
          </p:cNvPr>
          <p:cNvSpPr txBox="1"/>
          <p:nvPr/>
        </p:nvSpPr>
        <p:spPr>
          <a:xfrm>
            <a:off x="1217902" y="2013002"/>
            <a:ext cx="778067" cy="707886"/>
          </a:xfrm>
          <a:prstGeom prst="rect">
            <a:avLst/>
          </a:prstGeom>
          <a:noFill/>
        </p:spPr>
        <p:txBody>
          <a:bodyPr wrap="square" rtlCol="0">
            <a:spAutoFit/>
          </a:bodyPr>
          <a:lstStyle/>
          <a:p>
            <a:r>
              <a:rPr lang="es-E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s-C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6" name="Imagen 25">
            <a:extLst>
              <a:ext uri="{FF2B5EF4-FFF2-40B4-BE49-F238E27FC236}">
                <a16:creationId xmlns:a16="http://schemas.microsoft.com/office/drawing/2014/main" id="{E5278D30-B787-42A0-BFAC-98B306632706}"/>
              </a:ext>
            </a:extLst>
          </p:cNvPr>
          <p:cNvPicPr>
            <a:picLocks noChangeAspect="1"/>
          </p:cNvPicPr>
          <p:nvPr/>
        </p:nvPicPr>
        <p:blipFill rotWithShape="1">
          <a:blip r:embed="rId2"/>
          <a:srcRect r="2569" b="7244"/>
          <a:stretch/>
        </p:blipFill>
        <p:spPr>
          <a:xfrm>
            <a:off x="5454569" y="1961259"/>
            <a:ext cx="6684564" cy="4660288"/>
          </a:xfrm>
          <a:prstGeom prst="rect">
            <a:avLst/>
          </a:prstGeom>
        </p:spPr>
      </p:pic>
      <p:sp>
        <p:nvSpPr>
          <p:cNvPr id="21" name="Flecha: a la derecha 20">
            <a:extLst>
              <a:ext uri="{FF2B5EF4-FFF2-40B4-BE49-F238E27FC236}">
                <a16:creationId xmlns:a16="http://schemas.microsoft.com/office/drawing/2014/main" id="{CD77F08A-29DA-4FE7-B7DD-49DC8634414D}"/>
              </a:ext>
            </a:extLst>
          </p:cNvPr>
          <p:cNvSpPr/>
          <p:nvPr/>
        </p:nvSpPr>
        <p:spPr>
          <a:xfrm rot="16200000">
            <a:off x="11281577" y="2707321"/>
            <a:ext cx="843280" cy="216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F5D06459-9E7C-4B20-B24C-CFF8B1BD6114}"/>
              </a:ext>
            </a:extLst>
          </p:cNvPr>
          <p:cNvSpPr txBox="1"/>
          <p:nvPr/>
        </p:nvSpPr>
        <p:spPr>
          <a:xfrm>
            <a:off x="1744509" y="1944422"/>
            <a:ext cx="3211911" cy="4801314"/>
          </a:xfrm>
          <a:prstGeom prst="rect">
            <a:avLst/>
          </a:prstGeom>
          <a:noFill/>
        </p:spPr>
        <p:txBody>
          <a:bodyPr wrap="square" rtlCol="0">
            <a:spAutoFit/>
          </a:bodyPr>
          <a:lstStyle/>
          <a:p>
            <a:pPr algn="just"/>
            <a:r>
              <a:rPr lang="es-ES" dirty="0">
                <a:effectLst>
                  <a:outerShdw blurRad="38100" dist="38100" dir="2700000" algn="tl">
                    <a:srgbClr val="000000">
                      <a:alpha val="25000"/>
                    </a:srgbClr>
                  </a:outerShdw>
                </a:effectLst>
                <a:latin typeface="Arial" panose="020B0604020202020204" pitchFamily="34" charset="0"/>
                <a:cs typeface="Arial" panose="020B0604020202020204" pitchFamily="34" charset="0"/>
              </a:rPr>
              <a:t>Si al buscar la persona </a:t>
            </a:r>
            <a:r>
              <a:rPr lang="es-ES" b="1" dirty="0">
                <a:effectLst>
                  <a:outerShdw blurRad="38100" dist="38100" dir="2700000" algn="tl">
                    <a:srgbClr val="000000">
                      <a:alpha val="25000"/>
                    </a:srgbClr>
                  </a:outerShdw>
                </a:effectLst>
                <a:latin typeface="Arial" panose="020B0604020202020204" pitchFamily="34" charset="0"/>
                <a:cs typeface="Arial" panose="020B0604020202020204" pitchFamily="34" charset="0"/>
              </a:rPr>
              <a:t>YA </a:t>
            </a:r>
            <a:r>
              <a:rPr lang="es-ES" dirty="0">
                <a:effectLst>
                  <a:outerShdw blurRad="38100" dist="38100" dir="2700000" algn="tl">
                    <a:srgbClr val="000000">
                      <a:alpha val="25000"/>
                    </a:srgbClr>
                  </a:outerShdw>
                </a:effectLst>
                <a:latin typeface="Arial" panose="020B0604020202020204" pitchFamily="34" charset="0"/>
                <a:cs typeface="Arial" panose="020B0604020202020204" pitchFamily="34" charset="0"/>
              </a:rPr>
              <a:t>sale registrada, saldrá la información de la ficha en la que se encuentra registrada. </a:t>
            </a:r>
          </a:p>
          <a:p>
            <a:pPr algn="just"/>
            <a:endParaRPr lang="es-ES" dirty="0">
              <a:effectLst>
                <a:outerShdw blurRad="38100" dist="38100" dir="2700000" algn="tl">
                  <a:srgbClr val="000000">
                    <a:alpha val="25000"/>
                  </a:srgbClr>
                </a:outerShdw>
              </a:effectLst>
              <a:latin typeface="Arial" panose="020B0604020202020204" pitchFamily="34" charset="0"/>
              <a:cs typeface="Arial" panose="020B0604020202020204" pitchFamily="34" charset="0"/>
            </a:endParaRPr>
          </a:p>
          <a:p>
            <a:pPr algn="just"/>
            <a:r>
              <a:rPr lang="es-ES" dirty="0">
                <a:effectLst>
                  <a:outerShdw blurRad="38100" dist="38100" dir="2700000" algn="tl">
                    <a:srgbClr val="000000">
                      <a:alpha val="25000"/>
                    </a:srgbClr>
                  </a:outerShdw>
                </a:effectLst>
                <a:latin typeface="Arial" panose="020B0604020202020204" pitchFamily="34" charset="0"/>
                <a:cs typeface="Arial" panose="020B0604020202020204" pitchFamily="34" charset="0"/>
              </a:rPr>
              <a:t>Para estos casos, debe solicitar la habilitación de la ficha de acuerdo con el proceso establecido para ello y realizar las modificaciones de información que requiera.</a:t>
            </a:r>
          </a:p>
          <a:p>
            <a:pPr algn="just"/>
            <a:endParaRPr lang="es-CO" dirty="0">
              <a:effectLst>
                <a:outerShdw blurRad="38100" dist="38100" dir="2700000" algn="tl">
                  <a:srgbClr val="000000">
                    <a:alpha val="25000"/>
                  </a:srgbClr>
                </a:outerShdw>
              </a:effectLst>
              <a:latin typeface="Arial" panose="020B0604020202020204" pitchFamily="34" charset="0"/>
              <a:cs typeface="Arial" panose="020B0604020202020204" pitchFamily="34" charset="0"/>
            </a:endParaRPr>
          </a:p>
          <a:p>
            <a:pPr algn="just"/>
            <a:r>
              <a:rPr lang="es-CO" b="1" i="1" dirty="0">
                <a:effectLst>
                  <a:outerShdw blurRad="38100" dist="38100" dir="2700000" algn="tl">
                    <a:srgbClr val="000000">
                      <a:alpha val="25000"/>
                    </a:srgbClr>
                  </a:outerShdw>
                </a:effectLst>
                <a:latin typeface="Arial" panose="020B0604020202020204" pitchFamily="34" charset="0"/>
                <a:cs typeface="Arial" panose="020B0604020202020204" pitchFamily="34" charset="0"/>
              </a:rPr>
              <a:t>Por ello es importante que antes de iniciar el registro, busque a todos los integrantes del hogar por número de documento.</a:t>
            </a:r>
            <a:endParaRPr lang="es-ES" b="1" i="1" dirty="0">
              <a:effectLst>
                <a:outerShdw blurRad="38100" dist="38100" dir="2700000" algn="tl">
                  <a:srgbClr val="000000">
                    <a:alpha val="25000"/>
                  </a:srgbClr>
                </a:outerShdw>
              </a:effectLst>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E4CC0F11-08CC-11A2-C0CB-2ECEE74BB8D0}"/>
              </a:ext>
            </a:extLst>
          </p:cNvPr>
          <p:cNvSpPr/>
          <p:nvPr/>
        </p:nvSpPr>
        <p:spPr>
          <a:xfrm flipV="1">
            <a:off x="4983669" y="3789707"/>
            <a:ext cx="488044" cy="450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61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91530" y="57447"/>
            <a:ext cx="10959083" cy="1600438"/>
          </a:xfrm>
          <a:prstGeom prst="rect">
            <a:avLst/>
          </a:prstGeom>
          <a:noFill/>
        </p:spPr>
        <p:txBody>
          <a:bodyPr wrap="square" rtlCol="0">
            <a:spAutoFit/>
          </a:bodyPr>
          <a:lstStyle/>
          <a:p>
            <a:r>
              <a:rPr lang="es-CO" sz="3500" b="1" dirty="0">
                <a:solidFill>
                  <a:srgbClr val="933E20"/>
                </a:solidFill>
                <a:latin typeface="Arial" panose="020B0604020202020204" pitchFamily="34" charset="0"/>
                <a:cs typeface="Arial" panose="020B0604020202020204" pitchFamily="34" charset="0"/>
              </a:rPr>
              <a:t>2. CAPTURA DE LA INFORMACIÓN EN EL APLICATIVO</a:t>
            </a:r>
            <a:endParaRPr lang="es-ES" sz="3500" b="1" dirty="0">
              <a:solidFill>
                <a:srgbClr val="933E20"/>
              </a:solidFill>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SECCIÓN IDENTIFICACIÓN</a:t>
            </a:r>
          </a:p>
        </p:txBody>
      </p:sp>
      <p:pic>
        <p:nvPicPr>
          <p:cNvPr id="9" name="Imagen 8">
            <a:extLst>
              <a:ext uri="{FF2B5EF4-FFF2-40B4-BE49-F238E27FC236}">
                <a16:creationId xmlns:a16="http://schemas.microsoft.com/office/drawing/2014/main" id="{2BA2FC3E-63C9-4272-BA84-3509DC97C0CB}"/>
              </a:ext>
            </a:extLst>
          </p:cNvPr>
          <p:cNvPicPr>
            <a:picLocks noChangeAspect="1"/>
          </p:cNvPicPr>
          <p:nvPr/>
        </p:nvPicPr>
        <p:blipFill rotWithShape="1">
          <a:blip r:embed="rId2"/>
          <a:srcRect t="3303" b="8886"/>
          <a:stretch/>
        </p:blipFill>
        <p:spPr>
          <a:xfrm>
            <a:off x="2075259" y="1756648"/>
            <a:ext cx="5619254" cy="2863592"/>
          </a:xfrm>
          <a:prstGeom prst="rect">
            <a:avLst/>
          </a:prstGeom>
        </p:spPr>
      </p:pic>
      <p:grpSp>
        <p:nvGrpSpPr>
          <p:cNvPr id="20" name="Grupo 19">
            <a:extLst>
              <a:ext uri="{FF2B5EF4-FFF2-40B4-BE49-F238E27FC236}">
                <a16:creationId xmlns:a16="http://schemas.microsoft.com/office/drawing/2014/main" id="{1BDA91C7-73CC-4080-8C9D-D86C81B50CDB}"/>
              </a:ext>
            </a:extLst>
          </p:cNvPr>
          <p:cNvGrpSpPr/>
          <p:nvPr/>
        </p:nvGrpSpPr>
        <p:grpSpPr>
          <a:xfrm>
            <a:off x="3379871" y="4681725"/>
            <a:ext cx="8496372" cy="1949705"/>
            <a:chOff x="5856283" y="4440564"/>
            <a:chExt cx="5813614" cy="1395131"/>
          </a:xfrm>
        </p:grpSpPr>
        <p:pic>
          <p:nvPicPr>
            <p:cNvPr id="1028" name="Picture 4">
              <a:extLst>
                <a:ext uri="{FF2B5EF4-FFF2-40B4-BE49-F238E27FC236}">
                  <a16:creationId xmlns:a16="http://schemas.microsoft.com/office/drawing/2014/main" id="{A8D20CA1-987A-48D7-BC92-B8E20D208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438" y="4479737"/>
              <a:ext cx="5132459" cy="1355958"/>
            </a:xfrm>
            <a:prstGeom prst="rect">
              <a:avLst/>
            </a:prstGeom>
            <a:noFill/>
            <a:extLst>
              <a:ext uri="{909E8E84-426E-40DD-AFC4-6F175D3DCCD1}">
                <a14:hiddenFill xmlns:a14="http://schemas.microsoft.com/office/drawing/2010/main">
                  <a:solidFill>
                    <a:srgbClr val="FFFFFF"/>
                  </a:solidFill>
                </a14:hiddenFill>
              </a:ext>
            </a:extLst>
          </p:spPr>
        </p:pic>
        <p:sp>
          <p:nvSpPr>
            <p:cNvPr id="19" name="Flecha: a la derecha 18">
              <a:extLst>
                <a:ext uri="{FF2B5EF4-FFF2-40B4-BE49-F238E27FC236}">
                  <a16:creationId xmlns:a16="http://schemas.microsoft.com/office/drawing/2014/main" id="{1E299BA7-3DD9-44A3-BDCD-55BB27321CBB}"/>
                </a:ext>
              </a:extLst>
            </p:cNvPr>
            <p:cNvSpPr/>
            <p:nvPr/>
          </p:nvSpPr>
          <p:spPr>
            <a:xfrm>
              <a:off x="5856283" y="5213286"/>
              <a:ext cx="512260" cy="264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CEC7A75B-C675-4281-8F67-7524D90E1C9A}"/>
                </a:ext>
              </a:extLst>
            </p:cNvPr>
            <p:cNvSpPr/>
            <p:nvPr/>
          </p:nvSpPr>
          <p:spPr>
            <a:xfrm>
              <a:off x="5940731" y="4440564"/>
              <a:ext cx="512260" cy="506535"/>
            </a:xfrm>
            <a:prstGeom prst="rect">
              <a:avLst/>
            </a:prstGeom>
            <a:noFill/>
          </p:spPr>
          <p:txBody>
            <a:bodyPr wrap="square" lIns="91440" tIns="45720" rIns="91440" bIns="45720">
              <a:spAutoFit/>
            </a:bodyPr>
            <a:lstStyle/>
            <a:p>
              <a:pPr algn="ctr"/>
              <a:r>
                <a:rPr lang="es-ES" sz="4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s-ES" sz="4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grpSp>
        <p:nvGrpSpPr>
          <p:cNvPr id="16" name="Grupo 15">
            <a:extLst>
              <a:ext uri="{FF2B5EF4-FFF2-40B4-BE49-F238E27FC236}">
                <a16:creationId xmlns:a16="http://schemas.microsoft.com/office/drawing/2014/main" id="{ECE95F83-95BB-4A4F-A6AB-6D948DAF3600}"/>
              </a:ext>
            </a:extLst>
          </p:cNvPr>
          <p:cNvGrpSpPr/>
          <p:nvPr/>
        </p:nvGrpSpPr>
        <p:grpSpPr>
          <a:xfrm>
            <a:off x="1181566" y="1468389"/>
            <a:ext cx="5619253" cy="707886"/>
            <a:chOff x="5195551" y="2150184"/>
            <a:chExt cx="5619253" cy="707886"/>
          </a:xfrm>
        </p:grpSpPr>
        <p:sp>
          <p:nvSpPr>
            <p:cNvPr id="3" name="Flecha: a la derecha 2">
              <a:extLst>
                <a:ext uri="{FF2B5EF4-FFF2-40B4-BE49-F238E27FC236}">
                  <a16:creationId xmlns:a16="http://schemas.microsoft.com/office/drawing/2014/main" id="{EAF9B4B3-1D3B-45E3-AC84-49F7AA4A0EA4}"/>
                </a:ext>
              </a:extLst>
            </p:cNvPr>
            <p:cNvSpPr/>
            <p:nvPr/>
          </p:nvSpPr>
          <p:spPr>
            <a:xfrm>
              <a:off x="10297077" y="2152936"/>
              <a:ext cx="517727" cy="142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B7B3B5C8-27F4-4417-870B-F0D32FD7B4BB}"/>
                </a:ext>
              </a:extLst>
            </p:cNvPr>
            <p:cNvSpPr/>
            <p:nvPr/>
          </p:nvSpPr>
          <p:spPr>
            <a:xfrm>
              <a:off x="5195551" y="2150184"/>
              <a:ext cx="637563" cy="707886"/>
            </a:xfrm>
            <a:prstGeom prst="rect">
              <a:avLst/>
            </a:prstGeom>
            <a:noFill/>
          </p:spPr>
          <p:txBody>
            <a:bodyPr wrap="square" lIns="91440" tIns="45720" rIns="91440" bIns="45720">
              <a:spAutoFit/>
            </a:bodyPr>
            <a:lstStyle/>
            <a:p>
              <a:pPr algn="ctr"/>
              <a:r>
                <a:rPr lang="es-ES" sz="4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grpSp>
      <p:sp>
        <p:nvSpPr>
          <p:cNvPr id="26" name="CuadroTexto 25">
            <a:extLst>
              <a:ext uri="{FF2B5EF4-FFF2-40B4-BE49-F238E27FC236}">
                <a16:creationId xmlns:a16="http://schemas.microsoft.com/office/drawing/2014/main" id="{A96B76B4-D88B-4436-8778-201FD113987C}"/>
              </a:ext>
            </a:extLst>
          </p:cNvPr>
          <p:cNvSpPr txBox="1"/>
          <p:nvPr/>
        </p:nvSpPr>
        <p:spPr>
          <a:xfrm>
            <a:off x="8186886" y="1933865"/>
            <a:ext cx="3287179" cy="1754326"/>
          </a:xfrm>
          <a:prstGeom prst="rect">
            <a:avLst/>
          </a:prstGeom>
          <a:noFill/>
        </p:spPr>
        <p:txBody>
          <a:bodyPr wrap="square" rtlCol="0">
            <a:spAutoFit/>
          </a:bodyPr>
          <a:lstStyle/>
          <a:p>
            <a:r>
              <a:rPr lang="es-ES" b="1" dirty="0">
                <a:effectLst>
                  <a:outerShdw blurRad="38100" dist="38100" dir="2700000" algn="tl">
                    <a:srgbClr val="000000">
                      <a:alpha val="25000"/>
                    </a:srgbClr>
                  </a:outerShdw>
                </a:effectLst>
                <a:latin typeface="Arial" panose="020B0604020202020204" pitchFamily="34" charset="0"/>
                <a:cs typeface="Arial" panose="020B0604020202020204" pitchFamily="34" charset="0"/>
              </a:rPr>
              <a:t>Si la persona no esta registrada dar click en nuevo, leer la declaración juramentada y dar acepto solo si el/la ciudadano/a acepta.</a:t>
            </a:r>
            <a:endParaRPr lang="es-CO" b="1" dirty="0">
              <a:effectLst>
                <a:outerShdw blurRad="38100" dist="38100" dir="2700000" algn="tl">
                  <a:srgbClr val="000000">
                    <a:alpha val="2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11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C6113E0-DABC-BF41-8C1C-E3A402924045}"/>
              </a:ext>
            </a:extLst>
          </p:cNvPr>
          <p:cNvSpPr>
            <a:spLocks noGrp="1"/>
          </p:cNvSpPr>
          <p:nvPr>
            <p:ph type="title"/>
          </p:nvPr>
        </p:nvSpPr>
        <p:spPr>
          <a:xfrm>
            <a:off x="1088499" y="281855"/>
            <a:ext cx="9111916" cy="603797"/>
          </a:xfrm>
        </p:spPr>
        <p:txBody>
          <a:bodyPr>
            <a:normAutofit fontScale="90000"/>
          </a:bodyPr>
          <a:lstStyle/>
          <a:p>
            <a:r>
              <a:rPr lang="es-CO" sz="3000" b="1" dirty="0">
                <a:solidFill>
                  <a:srgbClr val="933E20"/>
                </a:solidFill>
                <a:latin typeface="Arial" panose="020B0604020202020204" pitchFamily="34" charset="0"/>
                <a:cs typeface="Arial" panose="020B0604020202020204" pitchFamily="34" charset="0"/>
              </a:rPr>
              <a:t>RELACIÓN ENTRE LOS DATOS Y LA INFORMACIÓN</a:t>
            </a:r>
          </a:p>
        </p:txBody>
      </p:sp>
      <p:sp>
        <p:nvSpPr>
          <p:cNvPr id="24" name="Rounded Rectangle 23">
            <a:extLst>
              <a:ext uri="{FF2B5EF4-FFF2-40B4-BE49-F238E27FC236}">
                <a16:creationId xmlns:a16="http://schemas.microsoft.com/office/drawing/2014/main" id="{A96127B0-037B-D8D2-E2B1-B4BC4A0E7CC8}"/>
              </a:ext>
            </a:extLst>
          </p:cNvPr>
          <p:cNvSpPr/>
          <p:nvPr/>
        </p:nvSpPr>
        <p:spPr>
          <a:xfrm>
            <a:off x="1428998" y="1139965"/>
            <a:ext cx="3259015" cy="5557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dirty="0">
                <a:latin typeface="Arial" panose="020B0604020202020204" pitchFamily="34" charset="0"/>
                <a:cs typeface="Arial" panose="020B0604020202020204" pitchFamily="34" charset="0"/>
              </a:rPr>
              <a:t>Datos</a:t>
            </a:r>
          </a:p>
        </p:txBody>
      </p:sp>
      <p:sp>
        <p:nvSpPr>
          <p:cNvPr id="25" name="Rounded Rectangle 24">
            <a:extLst>
              <a:ext uri="{FF2B5EF4-FFF2-40B4-BE49-F238E27FC236}">
                <a16:creationId xmlns:a16="http://schemas.microsoft.com/office/drawing/2014/main" id="{07938F83-4356-5178-7DF6-AFEBBE1327FD}"/>
              </a:ext>
            </a:extLst>
          </p:cNvPr>
          <p:cNvSpPr/>
          <p:nvPr/>
        </p:nvSpPr>
        <p:spPr>
          <a:xfrm>
            <a:off x="5568056" y="1186857"/>
            <a:ext cx="3259015" cy="48946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dirty="0">
                <a:latin typeface="Arial" panose="020B0604020202020204" pitchFamily="34" charset="0"/>
                <a:cs typeface="Arial" panose="020B0604020202020204" pitchFamily="34" charset="0"/>
              </a:rPr>
              <a:t>Información</a:t>
            </a:r>
          </a:p>
        </p:txBody>
      </p:sp>
      <p:sp>
        <p:nvSpPr>
          <p:cNvPr id="26" name="Rounded Rectangle 25">
            <a:extLst>
              <a:ext uri="{FF2B5EF4-FFF2-40B4-BE49-F238E27FC236}">
                <a16:creationId xmlns:a16="http://schemas.microsoft.com/office/drawing/2014/main" id="{D8F167CE-62CD-9AE6-B7A7-0B3A06D35E37}"/>
              </a:ext>
            </a:extLst>
          </p:cNvPr>
          <p:cNvSpPr/>
          <p:nvPr/>
        </p:nvSpPr>
        <p:spPr>
          <a:xfrm>
            <a:off x="1405551" y="2104185"/>
            <a:ext cx="3259015" cy="6637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400" dirty="0">
                <a:latin typeface="Arial" panose="020B0604020202020204" pitchFamily="34" charset="0"/>
                <a:cs typeface="Arial" panose="020B0604020202020204" pitchFamily="34" charset="0"/>
              </a:rPr>
              <a:t>R</a:t>
            </a:r>
            <a:r>
              <a:rPr lang="es-ES_tradnl" sz="1400" dirty="0">
                <a:effectLst/>
                <a:latin typeface="Arial" panose="020B0604020202020204" pitchFamily="34" charset="0"/>
                <a:cs typeface="Arial" panose="020B0604020202020204" pitchFamily="34" charset="0"/>
              </a:rPr>
              <a:t>epresentación simbólica (numérica, alfabética, etc.), atributo o característica de un sujeto u objeto.</a:t>
            </a:r>
            <a:endParaRPr lang="es-ES_tradnl" sz="1400" dirty="0">
              <a:latin typeface="Arial" panose="020B0604020202020204" pitchFamily="34" charset="0"/>
              <a:cs typeface="Arial" panose="020B0604020202020204" pitchFamily="34" charset="0"/>
            </a:endParaRPr>
          </a:p>
        </p:txBody>
      </p:sp>
      <p:sp>
        <p:nvSpPr>
          <p:cNvPr id="27" name="Rounded Rectangle 26">
            <a:extLst>
              <a:ext uri="{FF2B5EF4-FFF2-40B4-BE49-F238E27FC236}">
                <a16:creationId xmlns:a16="http://schemas.microsoft.com/office/drawing/2014/main" id="{B140EA3A-B6D0-8918-CE80-EBD709EEE5D0}"/>
              </a:ext>
            </a:extLst>
          </p:cNvPr>
          <p:cNvSpPr/>
          <p:nvPr/>
        </p:nvSpPr>
        <p:spPr>
          <a:xfrm>
            <a:off x="5614948" y="2123975"/>
            <a:ext cx="3259015" cy="8329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400" dirty="0">
                <a:latin typeface="Arial" panose="020B0604020202020204" pitchFamily="34" charset="0"/>
                <a:cs typeface="Arial" panose="020B0604020202020204" pitchFamily="34" charset="0"/>
              </a:rPr>
              <a:t>C</a:t>
            </a:r>
            <a:r>
              <a:rPr lang="es-ES_tradnl" sz="1400" dirty="0">
                <a:effectLst/>
                <a:latin typeface="Arial" panose="020B0604020202020204" pitchFamily="34" charset="0"/>
                <a:cs typeface="Arial" panose="020B0604020202020204" pitchFamily="34" charset="0"/>
              </a:rPr>
              <a:t>onjunto organizado y contextualizado de datos, que constituyen un mensaje sobre un determinado fenómeno</a:t>
            </a:r>
            <a:endParaRPr lang="es-ES_tradnl" sz="1400" dirty="0">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2EF27AD8-109C-FA79-B09E-74177B5068BF}"/>
              </a:ext>
            </a:extLst>
          </p:cNvPr>
          <p:cNvSpPr/>
          <p:nvPr/>
        </p:nvSpPr>
        <p:spPr>
          <a:xfrm>
            <a:off x="3524602" y="3115636"/>
            <a:ext cx="3259015" cy="6526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400" dirty="0">
                <a:latin typeface="Arial" panose="020B0604020202020204" pitchFamily="34" charset="0"/>
                <a:cs typeface="Arial" panose="020B0604020202020204" pitchFamily="34" charset="0"/>
              </a:rPr>
              <a:t>Para que los datos se conviertan en información se requiere</a:t>
            </a:r>
          </a:p>
        </p:txBody>
      </p:sp>
      <p:sp>
        <p:nvSpPr>
          <p:cNvPr id="30" name="Rounded Rectangle 29">
            <a:extLst>
              <a:ext uri="{FF2B5EF4-FFF2-40B4-BE49-F238E27FC236}">
                <a16:creationId xmlns:a16="http://schemas.microsoft.com/office/drawing/2014/main" id="{6D800305-B0CF-968D-99DB-CC64DD73522B}"/>
              </a:ext>
            </a:extLst>
          </p:cNvPr>
          <p:cNvSpPr/>
          <p:nvPr/>
        </p:nvSpPr>
        <p:spPr>
          <a:xfrm>
            <a:off x="1405551" y="4401014"/>
            <a:ext cx="3259015" cy="6637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400" dirty="0">
                <a:latin typeface="Arial" panose="020B0604020202020204" pitchFamily="34" charset="0"/>
                <a:cs typeface="Arial" panose="020B0604020202020204" pitchFamily="34" charset="0"/>
              </a:rPr>
              <a:t>Agrupación o categorización</a:t>
            </a:r>
          </a:p>
        </p:txBody>
      </p:sp>
      <p:sp>
        <p:nvSpPr>
          <p:cNvPr id="31" name="Rounded Rectangle 30">
            <a:extLst>
              <a:ext uri="{FF2B5EF4-FFF2-40B4-BE49-F238E27FC236}">
                <a16:creationId xmlns:a16="http://schemas.microsoft.com/office/drawing/2014/main" id="{166F51D4-88AE-5D82-EF6E-27A697A7887A}"/>
              </a:ext>
            </a:extLst>
          </p:cNvPr>
          <p:cNvSpPr/>
          <p:nvPr/>
        </p:nvSpPr>
        <p:spPr>
          <a:xfrm>
            <a:off x="5614948" y="4398214"/>
            <a:ext cx="3259015" cy="6637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400" dirty="0">
                <a:latin typeface="Arial" panose="020B0604020202020204" pitchFamily="34" charset="0"/>
                <a:cs typeface="Arial" panose="020B0604020202020204" pitchFamily="34" charset="0"/>
              </a:rPr>
              <a:t>Proceso de análisis y comparación con lo que ocurre en otros escenarios</a:t>
            </a:r>
          </a:p>
        </p:txBody>
      </p:sp>
      <p:sp>
        <p:nvSpPr>
          <p:cNvPr id="32" name="Rounded Rectangle 31">
            <a:extLst>
              <a:ext uri="{FF2B5EF4-FFF2-40B4-BE49-F238E27FC236}">
                <a16:creationId xmlns:a16="http://schemas.microsoft.com/office/drawing/2014/main" id="{37B7A030-E423-5CE7-6E61-E9B4BAC53F4C}"/>
              </a:ext>
            </a:extLst>
          </p:cNvPr>
          <p:cNvSpPr/>
          <p:nvPr/>
        </p:nvSpPr>
        <p:spPr>
          <a:xfrm>
            <a:off x="3688724" y="5258411"/>
            <a:ext cx="3259015" cy="5932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400" dirty="0">
                <a:latin typeface="Arial" panose="020B0604020202020204" pitchFamily="34" charset="0"/>
                <a:cs typeface="Arial" panose="020B0604020202020204" pitchFamily="34" charset="0"/>
              </a:rPr>
              <a:t>El conocimiento se crea cuando la información se pone en contexto general</a:t>
            </a:r>
          </a:p>
        </p:txBody>
      </p:sp>
      <p:sp>
        <p:nvSpPr>
          <p:cNvPr id="33" name="Down Arrow 32">
            <a:extLst>
              <a:ext uri="{FF2B5EF4-FFF2-40B4-BE49-F238E27FC236}">
                <a16:creationId xmlns:a16="http://schemas.microsoft.com/office/drawing/2014/main" id="{5D91FCCC-4186-CAE6-9169-B52616DBAEFE}"/>
              </a:ext>
            </a:extLst>
          </p:cNvPr>
          <p:cNvSpPr/>
          <p:nvPr/>
        </p:nvSpPr>
        <p:spPr>
          <a:xfrm>
            <a:off x="2971194" y="1709031"/>
            <a:ext cx="245774" cy="370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34" name="Down Arrow 33">
            <a:extLst>
              <a:ext uri="{FF2B5EF4-FFF2-40B4-BE49-F238E27FC236}">
                <a16:creationId xmlns:a16="http://schemas.microsoft.com/office/drawing/2014/main" id="{75F24C6D-8DFE-1C4C-E321-9681D04787FC}"/>
              </a:ext>
            </a:extLst>
          </p:cNvPr>
          <p:cNvSpPr/>
          <p:nvPr/>
        </p:nvSpPr>
        <p:spPr>
          <a:xfrm>
            <a:off x="7168459" y="1698079"/>
            <a:ext cx="252248" cy="402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cxnSp>
        <p:nvCxnSpPr>
          <p:cNvPr id="40" name="Elbow Connector 39">
            <a:extLst>
              <a:ext uri="{FF2B5EF4-FFF2-40B4-BE49-F238E27FC236}">
                <a16:creationId xmlns:a16="http://schemas.microsoft.com/office/drawing/2014/main" id="{B30D8D67-B0A5-9AF8-AE99-F3DFE585145B}"/>
              </a:ext>
            </a:extLst>
          </p:cNvPr>
          <p:cNvCxnSpPr>
            <a:cxnSpLocks/>
          </p:cNvCxnSpPr>
          <p:nvPr/>
        </p:nvCxnSpPr>
        <p:spPr>
          <a:xfrm>
            <a:off x="4694077" y="1548964"/>
            <a:ext cx="950380" cy="8329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B904BE-762D-C601-9058-31CD20F7684E}"/>
              </a:ext>
            </a:extLst>
          </p:cNvPr>
          <p:cNvCxnSpPr/>
          <p:nvPr/>
        </p:nvCxnSpPr>
        <p:spPr>
          <a:xfrm>
            <a:off x="5145822" y="3785475"/>
            <a:ext cx="0" cy="258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9062E5D-E369-5438-F531-CDCA7B2D5B60}"/>
              </a:ext>
            </a:extLst>
          </p:cNvPr>
          <p:cNvCxnSpPr/>
          <p:nvPr/>
        </p:nvCxnSpPr>
        <p:spPr>
          <a:xfrm>
            <a:off x="3216968" y="4052202"/>
            <a:ext cx="390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3F8D6FD-C71E-2DEA-7B88-915BB156B586}"/>
              </a:ext>
            </a:extLst>
          </p:cNvPr>
          <p:cNvCxnSpPr/>
          <p:nvPr/>
        </p:nvCxnSpPr>
        <p:spPr>
          <a:xfrm>
            <a:off x="3216968" y="4044464"/>
            <a:ext cx="0" cy="353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2A6792F-EC87-F3CC-55E7-D0121F073C04}"/>
              </a:ext>
            </a:extLst>
          </p:cNvPr>
          <p:cNvCxnSpPr/>
          <p:nvPr/>
        </p:nvCxnSpPr>
        <p:spPr>
          <a:xfrm>
            <a:off x="7121567" y="4052202"/>
            <a:ext cx="0" cy="346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8A754-84C1-52BB-0083-6DBA416084C9}"/>
              </a:ext>
            </a:extLst>
          </p:cNvPr>
          <p:cNvCxnSpPr>
            <a:cxnSpLocks/>
          </p:cNvCxnSpPr>
          <p:nvPr/>
        </p:nvCxnSpPr>
        <p:spPr>
          <a:xfrm>
            <a:off x="9332371" y="2540460"/>
            <a:ext cx="0" cy="3014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F55E65E-4AA2-6EC9-0D63-844024E60473}"/>
              </a:ext>
            </a:extLst>
          </p:cNvPr>
          <p:cNvCxnSpPr>
            <a:cxnSpLocks/>
            <a:endCxn id="27" idx="3"/>
          </p:cNvCxnSpPr>
          <p:nvPr/>
        </p:nvCxnSpPr>
        <p:spPr>
          <a:xfrm flipH="1">
            <a:off x="8873963" y="2540460"/>
            <a:ext cx="46973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3300FB9-0E51-16A5-C7FE-18BEF4FA3ECD}"/>
              </a:ext>
            </a:extLst>
          </p:cNvPr>
          <p:cNvCxnSpPr/>
          <p:nvPr/>
        </p:nvCxnSpPr>
        <p:spPr>
          <a:xfrm flipH="1">
            <a:off x="6947739" y="5555052"/>
            <a:ext cx="2395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BB027EE0-2D9C-FAE4-7CAE-78DAB4AF51BD}"/>
              </a:ext>
            </a:extLst>
          </p:cNvPr>
          <p:cNvSpPr txBox="1"/>
          <p:nvPr/>
        </p:nvSpPr>
        <p:spPr>
          <a:xfrm>
            <a:off x="3175136" y="6133500"/>
            <a:ext cx="3957946" cy="246221"/>
          </a:xfrm>
          <a:prstGeom prst="rect">
            <a:avLst/>
          </a:prstGeom>
          <a:noFill/>
        </p:spPr>
        <p:txBody>
          <a:bodyPr wrap="square" rtlCol="0">
            <a:spAutoFit/>
          </a:bodyPr>
          <a:lstStyle/>
          <a:p>
            <a:pPr algn="ctr"/>
            <a:r>
              <a:rPr lang="es-ES_tradnl" sz="1000" dirty="0">
                <a:latin typeface="Arial" panose="020B0604020202020204" pitchFamily="34" charset="0"/>
                <a:cs typeface="Arial" panose="020B0604020202020204" pitchFamily="34" charset="0"/>
              </a:rPr>
              <a:t>Fuente: </a:t>
            </a:r>
            <a:r>
              <a:rPr lang="en-US" sz="1000" dirty="0">
                <a:latin typeface="Arial" panose="020B0604020202020204" pitchFamily="34" charset="0"/>
                <a:cs typeface="Arial" panose="020B0604020202020204" pitchFamily="34" charset="0"/>
              </a:rPr>
              <a:t>Salcedo Cifuentes, Mercedes, et al. 2010. p. 29</a:t>
            </a:r>
            <a:endParaRPr lang="es-ES_tradnl" sz="1000" dirty="0">
              <a:latin typeface="Arial" panose="020B0604020202020204" pitchFamily="34" charset="0"/>
              <a:cs typeface="Arial" panose="020B0604020202020204" pitchFamily="34" charset="0"/>
            </a:endParaRPr>
          </a:p>
        </p:txBody>
      </p:sp>
      <p:cxnSp>
        <p:nvCxnSpPr>
          <p:cNvPr id="75" name="Straight Arrow Connector 74">
            <a:extLst>
              <a:ext uri="{FF2B5EF4-FFF2-40B4-BE49-F238E27FC236}">
                <a16:creationId xmlns:a16="http://schemas.microsoft.com/office/drawing/2014/main" id="{8E8109EF-35C4-5180-3B01-E6A3E3DBD7B1}"/>
              </a:ext>
            </a:extLst>
          </p:cNvPr>
          <p:cNvCxnSpPr>
            <a:cxnSpLocks/>
          </p:cNvCxnSpPr>
          <p:nvPr/>
        </p:nvCxnSpPr>
        <p:spPr>
          <a:xfrm>
            <a:off x="5169267" y="2335559"/>
            <a:ext cx="0" cy="780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127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1201788" y="134865"/>
            <a:ext cx="10780955" cy="1600438"/>
          </a:xfrm>
          <a:prstGeom prst="rect">
            <a:avLst/>
          </a:prstGeom>
        </p:spPr>
        <p:txBody>
          <a:bodyPr wrap="square">
            <a:spAutoFit/>
          </a:bodyPr>
          <a:lstStyle/>
          <a:p>
            <a:r>
              <a:rPr lang="es-CO" sz="3500" b="1" dirty="0">
                <a:solidFill>
                  <a:srgbClr val="933E20"/>
                </a:solidFill>
                <a:latin typeface="Arial" panose="020B0604020202020204" pitchFamily="34" charset="0"/>
                <a:cs typeface="Arial" panose="020B0604020202020204" pitchFamily="34" charset="0"/>
              </a:rPr>
              <a:t>2. CAPTURA DE LA INFORMACIÓN EN EL APLICATIVO</a:t>
            </a:r>
            <a:endParaRPr lang="es-ES" sz="3500" b="1" dirty="0">
              <a:solidFill>
                <a:srgbClr val="933E20"/>
              </a:solidFill>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SECCIÓN VIVIENDA</a:t>
            </a:r>
          </a:p>
        </p:txBody>
      </p:sp>
      <p:pic>
        <p:nvPicPr>
          <p:cNvPr id="35" name="Imagen 34">
            <a:extLst>
              <a:ext uri="{FF2B5EF4-FFF2-40B4-BE49-F238E27FC236}">
                <a16:creationId xmlns:a16="http://schemas.microsoft.com/office/drawing/2014/main" id="{52439EC4-C0E1-166A-7423-9B9117D666CE}"/>
              </a:ext>
            </a:extLst>
          </p:cNvPr>
          <p:cNvPicPr>
            <a:picLocks noChangeAspect="1"/>
          </p:cNvPicPr>
          <p:nvPr/>
        </p:nvPicPr>
        <p:blipFill rotWithShape="1">
          <a:blip r:embed="rId2"/>
          <a:srcRect t="9766" r="1802" b="8062"/>
          <a:stretch/>
        </p:blipFill>
        <p:spPr>
          <a:xfrm>
            <a:off x="1154529" y="1824762"/>
            <a:ext cx="7593557" cy="4391247"/>
          </a:xfrm>
          <a:prstGeom prst="rect">
            <a:avLst/>
          </a:prstGeom>
        </p:spPr>
      </p:pic>
      <p:grpSp>
        <p:nvGrpSpPr>
          <p:cNvPr id="29" name="Grupo 28">
            <a:extLst>
              <a:ext uri="{FF2B5EF4-FFF2-40B4-BE49-F238E27FC236}">
                <a16:creationId xmlns:a16="http://schemas.microsoft.com/office/drawing/2014/main" id="{FCF72013-E7B6-4D55-A1FA-0CD9CCB86FAA}"/>
              </a:ext>
            </a:extLst>
          </p:cNvPr>
          <p:cNvGrpSpPr/>
          <p:nvPr/>
        </p:nvGrpSpPr>
        <p:grpSpPr>
          <a:xfrm>
            <a:off x="1588891" y="2040427"/>
            <a:ext cx="7079997" cy="1295349"/>
            <a:chOff x="1496219" y="2349992"/>
            <a:chExt cx="7627564" cy="1120570"/>
          </a:xfrm>
        </p:grpSpPr>
        <p:grpSp>
          <p:nvGrpSpPr>
            <p:cNvPr id="26" name="Grupo 25">
              <a:extLst>
                <a:ext uri="{FF2B5EF4-FFF2-40B4-BE49-F238E27FC236}">
                  <a16:creationId xmlns:a16="http://schemas.microsoft.com/office/drawing/2014/main" id="{FE9FFFDA-4F94-488C-BAEF-9BE9C4F6BF0E}"/>
                </a:ext>
              </a:extLst>
            </p:cNvPr>
            <p:cNvGrpSpPr/>
            <p:nvPr/>
          </p:nvGrpSpPr>
          <p:grpSpPr>
            <a:xfrm>
              <a:off x="1496219" y="2349992"/>
              <a:ext cx="6533557" cy="1120570"/>
              <a:chOff x="1478476" y="2472102"/>
              <a:chExt cx="6533557" cy="1120570"/>
            </a:xfrm>
          </p:grpSpPr>
          <p:sp>
            <p:nvSpPr>
              <p:cNvPr id="2" name="Flecha: a la derecha 1">
                <a:extLst>
                  <a:ext uri="{FF2B5EF4-FFF2-40B4-BE49-F238E27FC236}">
                    <a16:creationId xmlns:a16="http://schemas.microsoft.com/office/drawing/2014/main" id="{FC2DE556-DB22-48DD-8C93-2112C1D83AA4}"/>
                  </a:ext>
                </a:extLst>
              </p:cNvPr>
              <p:cNvSpPr/>
              <p:nvPr/>
            </p:nvSpPr>
            <p:spPr>
              <a:xfrm>
                <a:off x="4530731" y="3341002"/>
                <a:ext cx="494951" cy="251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AC0107DA-BA43-4EED-A9C7-99E334320B17}"/>
                  </a:ext>
                </a:extLst>
              </p:cNvPr>
              <p:cNvSpPr txBox="1"/>
              <p:nvPr/>
            </p:nvSpPr>
            <p:spPr>
              <a:xfrm>
                <a:off x="4778207" y="2855484"/>
                <a:ext cx="404394" cy="319499"/>
              </a:xfrm>
              <a:prstGeom prst="rect">
                <a:avLst/>
              </a:prstGeom>
              <a:noFill/>
            </p:spPr>
            <p:txBody>
              <a:bodyPr wrap="square" rtlCol="0">
                <a:spAutoFit/>
              </a:bodyPr>
              <a:lstStyle/>
              <a:p>
                <a:endPar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A9BAB89B-D330-40B5-B106-BB330CE3F19E}"/>
                  </a:ext>
                </a:extLst>
              </p:cNvPr>
              <p:cNvSpPr txBox="1"/>
              <p:nvPr/>
            </p:nvSpPr>
            <p:spPr>
              <a:xfrm>
                <a:off x="1544382" y="2472102"/>
                <a:ext cx="6467651" cy="452623"/>
              </a:xfrm>
              <a:prstGeom prst="rect">
                <a:avLst/>
              </a:prstGeom>
              <a:noFill/>
            </p:spPr>
            <p:txBody>
              <a:bodyPr wrap="square" rtlCol="0">
                <a:spAutoFit/>
              </a:bodyPr>
              <a:lstStyle/>
              <a:p>
                <a:r>
                  <a:rPr lang="es-MX" sz="1400" b="1" dirty="0">
                    <a:effectLst>
                      <a:outerShdw blurRad="38100" dist="38100" dir="2700000" algn="tl">
                        <a:srgbClr val="000000">
                          <a:alpha val="25000"/>
                        </a:srgbClr>
                      </a:outerShdw>
                    </a:effectLst>
                    <a:latin typeface="Arial" panose="020B0604020202020204" pitchFamily="34" charset="0"/>
                    <a:cs typeface="Arial" panose="020B0604020202020204" pitchFamily="34" charset="0"/>
                  </a:rPr>
                  <a:t>Se generan automáticamente, el no. de ficha aparecerá al guardar la sección.</a:t>
                </a:r>
                <a:endParaRPr lang="es-CO" sz="1400" b="1" dirty="0">
                  <a:effectLst>
                    <a:outerShdw blurRad="38100" dist="38100" dir="2700000" algn="tl">
                      <a:srgbClr val="000000">
                        <a:alpha val="25000"/>
                      </a:srgbClr>
                    </a:outerShdw>
                  </a:effectLst>
                  <a:latin typeface="Arial" panose="020B0604020202020204" pitchFamily="34" charset="0"/>
                  <a:cs typeface="Arial" panose="020B0604020202020204" pitchFamily="34" charset="0"/>
                </a:endParaRPr>
              </a:p>
            </p:txBody>
          </p:sp>
          <p:sp>
            <p:nvSpPr>
              <p:cNvPr id="4" name="Flecha: hacia abajo 3">
                <a:extLst>
                  <a:ext uri="{FF2B5EF4-FFF2-40B4-BE49-F238E27FC236}">
                    <a16:creationId xmlns:a16="http://schemas.microsoft.com/office/drawing/2014/main" id="{72B5F1DD-B973-4DDB-A528-EF55625B9B5F}"/>
                  </a:ext>
                </a:extLst>
              </p:cNvPr>
              <p:cNvSpPr/>
              <p:nvPr/>
            </p:nvSpPr>
            <p:spPr>
              <a:xfrm>
                <a:off x="2831113" y="2785979"/>
                <a:ext cx="404394" cy="309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panose="020B0604020202020204" pitchFamily="34" charset="0"/>
                  <a:cs typeface="Arial" panose="020B0604020202020204" pitchFamily="34" charset="0"/>
                </a:endParaRPr>
              </a:p>
            </p:txBody>
          </p:sp>
          <p:sp>
            <p:nvSpPr>
              <p:cNvPr id="25" name="Flecha: hacia abajo 24">
                <a:extLst>
                  <a:ext uri="{FF2B5EF4-FFF2-40B4-BE49-F238E27FC236}">
                    <a16:creationId xmlns:a16="http://schemas.microsoft.com/office/drawing/2014/main" id="{B10BCC99-9850-4A7F-BF76-F4C92FA3F52F}"/>
                  </a:ext>
                </a:extLst>
              </p:cNvPr>
              <p:cNvSpPr/>
              <p:nvPr/>
            </p:nvSpPr>
            <p:spPr>
              <a:xfrm>
                <a:off x="1478476" y="2787992"/>
                <a:ext cx="404394" cy="2799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panose="020B0604020202020204" pitchFamily="34" charset="0"/>
                  <a:cs typeface="Arial" panose="020B0604020202020204" pitchFamily="34" charset="0"/>
                </a:endParaRPr>
              </a:p>
            </p:txBody>
          </p:sp>
        </p:grpSp>
        <p:sp>
          <p:nvSpPr>
            <p:cNvPr id="9" name="CuadroTexto 8">
              <a:extLst>
                <a:ext uri="{FF2B5EF4-FFF2-40B4-BE49-F238E27FC236}">
                  <a16:creationId xmlns:a16="http://schemas.microsoft.com/office/drawing/2014/main" id="{BE956CA7-817A-4845-B579-926804041091}"/>
                </a:ext>
              </a:extLst>
            </p:cNvPr>
            <p:cNvSpPr txBox="1"/>
            <p:nvPr/>
          </p:nvSpPr>
          <p:spPr>
            <a:xfrm>
              <a:off x="5303395" y="2748649"/>
              <a:ext cx="3820388" cy="319499"/>
            </a:xfrm>
            <a:prstGeom prst="rect">
              <a:avLst/>
            </a:prstGeom>
            <a:noFill/>
          </p:spPr>
          <p:txBody>
            <a:bodyPr wrap="square" rtlCol="0">
              <a:spAutoFit/>
            </a:bodyPr>
            <a:lstStyle/>
            <a:p>
              <a:r>
                <a:rPr lang="es-MX" b="1" dirty="0">
                  <a:effectLst>
                    <a:outerShdw blurRad="38100" dist="38100" dir="2700000" algn="tl">
                      <a:srgbClr val="000000">
                        <a:alpha val="24983"/>
                      </a:srgbClr>
                    </a:outerShdw>
                  </a:effectLst>
                  <a:latin typeface="Arial" panose="020B0604020202020204" pitchFamily="34" charset="0"/>
                  <a:cs typeface="Arial" panose="020B0604020202020204" pitchFamily="34" charset="0"/>
                </a:rPr>
                <a:t>Se debe seleccionar demanda</a:t>
              </a:r>
              <a:endParaRPr lang="es-CO" b="1" dirty="0">
                <a:effectLst>
                  <a:outerShdw blurRad="38100" dist="38100" dir="2700000" algn="tl">
                    <a:srgbClr val="000000">
                      <a:alpha val="24983"/>
                    </a:srgbClr>
                  </a:outerShdw>
                </a:effectLst>
                <a:latin typeface="Arial" panose="020B0604020202020204" pitchFamily="34" charset="0"/>
                <a:cs typeface="Arial" panose="020B0604020202020204" pitchFamily="34" charset="0"/>
              </a:endParaRPr>
            </a:p>
          </p:txBody>
        </p:sp>
      </p:grpSp>
      <p:sp>
        <p:nvSpPr>
          <p:cNvPr id="37" name="CuadroTexto 36">
            <a:extLst>
              <a:ext uri="{FF2B5EF4-FFF2-40B4-BE49-F238E27FC236}">
                <a16:creationId xmlns:a16="http://schemas.microsoft.com/office/drawing/2014/main" id="{73DE56DD-52C4-CD2F-3636-63DC96FE966D}"/>
              </a:ext>
            </a:extLst>
          </p:cNvPr>
          <p:cNvSpPr txBox="1"/>
          <p:nvPr/>
        </p:nvSpPr>
        <p:spPr>
          <a:xfrm>
            <a:off x="8881034" y="2519156"/>
            <a:ext cx="3159138" cy="3416320"/>
          </a:xfrm>
          <a:prstGeom prst="rect">
            <a:avLst/>
          </a:prstGeom>
          <a:noFill/>
        </p:spPr>
        <p:txBody>
          <a:bodyPr wrap="square" rtlCol="0">
            <a:spAutoFit/>
          </a:bodyPr>
          <a:lstStyle/>
          <a:p>
            <a:pPr algn="just"/>
            <a:r>
              <a:rPr lang="es-MX" b="1" dirty="0">
                <a:effectLst>
                  <a:outerShdw blurRad="38100" dist="38100" dir="2700000" algn="tl">
                    <a:srgbClr val="000000">
                      <a:alpha val="25000"/>
                    </a:srgbClr>
                  </a:outerShdw>
                </a:effectLst>
                <a:latin typeface="Arial" panose="020B0604020202020204" pitchFamily="34" charset="0"/>
                <a:cs typeface="Arial" panose="020B0604020202020204" pitchFamily="34" charset="0"/>
              </a:rPr>
              <a:t>Se debe seleccionar y registrar cada una de las respuestas dadas por el/la ciudadano/a: tipo de vivienda, uso de paga diario,  municipio, localidad, tiempo de residencia, tipo de predio etc. Así como diligenciar la dirección contra lo descrito en el recibo de servicio público reciente.</a:t>
            </a:r>
            <a:endParaRPr lang="es-CO" b="1" dirty="0">
              <a:effectLst>
                <a:outerShdw blurRad="38100" dist="38100" dir="2700000" algn="tl">
                  <a:srgbClr val="000000">
                    <a:alpha val="2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80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1296673" y="320208"/>
            <a:ext cx="11031112" cy="1600438"/>
          </a:xfrm>
          <a:prstGeom prst="rect">
            <a:avLst/>
          </a:prstGeom>
        </p:spPr>
        <p:txBody>
          <a:bodyPr wrap="square">
            <a:spAutoFit/>
          </a:bodyPr>
          <a:lstStyle/>
          <a:p>
            <a:r>
              <a:rPr lang="es-CO" sz="3500" b="1" dirty="0">
                <a:solidFill>
                  <a:srgbClr val="933E20"/>
                </a:solidFill>
                <a:latin typeface="Arial" panose="020B0604020202020204" pitchFamily="34" charset="0"/>
                <a:cs typeface="Arial" panose="020B0604020202020204" pitchFamily="34" charset="0"/>
              </a:rPr>
              <a:t>2. CAPTURA DE LA INFORMACIÓN EN EL APLICATIVO</a:t>
            </a:r>
            <a:endParaRPr lang="es-ES" sz="3500" b="1" dirty="0">
              <a:solidFill>
                <a:srgbClr val="933E20"/>
              </a:solidFill>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SECCIÓN PERSONAS</a:t>
            </a:r>
          </a:p>
        </p:txBody>
      </p:sp>
      <p:grpSp>
        <p:nvGrpSpPr>
          <p:cNvPr id="11" name="Grupo 10">
            <a:extLst>
              <a:ext uri="{FF2B5EF4-FFF2-40B4-BE49-F238E27FC236}">
                <a16:creationId xmlns:a16="http://schemas.microsoft.com/office/drawing/2014/main" id="{13CAF14C-FFFA-418E-84CB-88671292D592}"/>
              </a:ext>
            </a:extLst>
          </p:cNvPr>
          <p:cNvGrpSpPr/>
          <p:nvPr/>
        </p:nvGrpSpPr>
        <p:grpSpPr>
          <a:xfrm>
            <a:off x="1296673" y="1959745"/>
            <a:ext cx="10731264" cy="4242005"/>
            <a:chOff x="885193" y="1422535"/>
            <a:chExt cx="10731264" cy="4242005"/>
          </a:xfrm>
        </p:grpSpPr>
        <p:pic>
          <p:nvPicPr>
            <p:cNvPr id="8" name="Imagen 7">
              <a:extLst>
                <a:ext uri="{FF2B5EF4-FFF2-40B4-BE49-F238E27FC236}">
                  <a16:creationId xmlns:a16="http://schemas.microsoft.com/office/drawing/2014/main" id="{6AD2B504-7610-47D0-AEF0-ABF86AA2BBDC}"/>
                </a:ext>
              </a:extLst>
            </p:cNvPr>
            <p:cNvPicPr>
              <a:picLocks noChangeAspect="1"/>
            </p:cNvPicPr>
            <p:nvPr/>
          </p:nvPicPr>
          <p:blipFill rotWithShape="1">
            <a:blip r:embed="rId2"/>
            <a:srcRect t="5118" b="6935"/>
            <a:stretch/>
          </p:blipFill>
          <p:spPr>
            <a:xfrm>
              <a:off x="885193" y="1422535"/>
              <a:ext cx="8101626" cy="4007936"/>
            </a:xfrm>
            <a:prstGeom prst="rect">
              <a:avLst/>
            </a:prstGeom>
          </p:spPr>
        </p:pic>
        <p:sp>
          <p:nvSpPr>
            <p:cNvPr id="9" name="Flecha: hacia la izquierda 8">
              <a:extLst>
                <a:ext uri="{FF2B5EF4-FFF2-40B4-BE49-F238E27FC236}">
                  <a16:creationId xmlns:a16="http://schemas.microsoft.com/office/drawing/2014/main" id="{C8C2B42B-1D4F-4874-A874-8BCA3264F35B}"/>
                </a:ext>
              </a:extLst>
            </p:cNvPr>
            <p:cNvSpPr/>
            <p:nvPr/>
          </p:nvSpPr>
          <p:spPr>
            <a:xfrm>
              <a:off x="2814319" y="3101172"/>
              <a:ext cx="6263579" cy="327827"/>
            </a:xfrm>
            <a:prstGeom prst="leftArrow">
              <a:avLst>
                <a:gd name="adj1" fmla="val 231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19BACA24-B9B1-439A-B2FB-B8B7228C7707}"/>
                </a:ext>
              </a:extLst>
            </p:cNvPr>
            <p:cNvSpPr txBox="1"/>
            <p:nvPr/>
          </p:nvSpPr>
          <p:spPr>
            <a:xfrm>
              <a:off x="9179498" y="2802218"/>
              <a:ext cx="2436959" cy="2862322"/>
            </a:xfrm>
            <a:prstGeom prst="rect">
              <a:avLst/>
            </a:prstGeom>
            <a:noFill/>
          </p:spPr>
          <p:txBody>
            <a:bodyPr wrap="square" rtlCol="0">
              <a:spAutoFit/>
            </a:bodyPr>
            <a:lstStyle/>
            <a:p>
              <a:r>
                <a:rPr lang="es-ES" b="1" dirty="0">
                  <a:effectLst>
                    <a:outerShdw blurRad="38100" dist="38100" dir="2700000" algn="tl">
                      <a:srgbClr val="000000">
                        <a:alpha val="0"/>
                      </a:srgbClr>
                    </a:outerShdw>
                  </a:effectLst>
                  <a:latin typeface="Arial" panose="020B0604020202020204" pitchFamily="34" charset="0"/>
                  <a:cs typeface="Arial" panose="020B0604020202020204" pitchFamily="34" charset="0"/>
                </a:rPr>
                <a:t>Dar agregar para incluir a cada uno/a de los/las integrantes del hogar, la lista de personas debe coincidir con el número de personas registradas en la sección Hogar</a:t>
              </a:r>
              <a:endParaRPr lang="es-CO" b="1" dirty="0">
                <a:effectLst>
                  <a:outerShdw blurRad="38100" dist="38100" dir="2700000" algn="tl">
                    <a:srgbClr val="000000">
                      <a:alpha val="0"/>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4366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8EB5379-60D9-403A-A283-F3EE9954DB17}"/>
              </a:ext>
            </a:extLst>
          </p:cNvPr>
          <p:cNvSpPr/>
          <p:nvPr/>
        </p:nvSpPr>
        <p:spPr>
          <a:xfrm>
            <a:off x="1281733" y="326282"/>
            <a:ext cx="10644796" cy="2031325"/>
          </a:xfrm>
          <a:prstGeom prst="rect">
            <a:avLst/>
          </a:prstGeom>
        </p:spPr>
        <p:txBody>
          <a:bodyPr wrap="square">
            <a:spAutoFit/>
          </a:bodyPr>
          <a:lstStyle/>
          <a:p>
            <a:r>
              <a:rPr lang="es-CO" sz="3500" b="1" dirty="0">
                <a:solidFill>
                  <a:srgbClr val="933E20"/>
                </a:solidFill>
                <a:latin typeface="Arial" panose="020B0604020202020204" pitchFamily="34" charset="0"/>
                <a:cs typeface="Arial" panose="020B0604020202020204" pitchFamily="34" charset="0"/>
              </a:rPr>
              <a:t>2. CAPTURA DE LA INFORMACIÓN EN EL APLICATIVO</a:t>
            </a:r>
            <a:endParaRPr lang="es-ES" sz="3500" b="1" dirty="0">
              <a:solidFill>
                <a:srgbClr val="933E20"/>
              </a:solidFill>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SECCIÓN PERSONAS - PERSONA MAYOR</a:t>
            </a:r>
          </a:p>
          <a:p>
            <a:endParaRPr lang="es-ES" sz="2800" b="1"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AEBC1D13-5520-4F40-8560-7203FAB80357}"/>
              </a:ext>
            </a:extLst>
          </p:cNvPr>
          <p:cNvSpPr txBox="1"/>
          <p:nvPr/>
        </p:nvSpPr>
        <p:spPr>
          <a:xfrm>
            <a:off x="1502380" y="1941501"/>
            <a:ext cx="2957256" cy="4801314"/>
          </a:xfrm>
          <a:prstGeom prst="rect">
            <a:avLst/>
          </a:prstGeom>
          <a:noFill/>
        </p:spPr>
        <p:txBody>
          <a:bodyPr wrap="square" rtlCol="0">
            <a:spAutoFit/>
          </a:bodyPr>
          <a:lstStyle/>
          <a:p>
            <a:pPr algn="just"/>
            <a:r>
              <a:rPr lang="es-ES" b="1" dirty="0">
                <a:effectLst>
                  <a:outerShdw blurRad="38100" dist="38100" dir="2700000" algn="tl">
                    <a:srgbClr val="000000">
                      <a:alpha val="25000"/>
                    </a:srgbClr>
                  </a:outerShdw>
                </a:effectLst>
                <a:latin typeface="Arial" panose="020B0604020202020204" pitchFamily="34" charset="0"/>
                <a:cs typeface="Arial" panose="020B0604020202020204" pitchFamily="34" charset="0"/>
              </a:rPr>
              <a:t>Se deben seleccionar de la lista desplegable la  respuesta a cada una de las preguntas sobre personas mayor de acuerdo con la información entregada por el/la ciudadano/a y los soportes que solicite el servicio o modalidad.</a:t>
            </a:r>
          </a:p>
          <a:p>
            <a:pPr algn="just"/>
            <a:endParaRPr lang="es-ES" b="1" dirty="0">
              <a:effectLst>
                <a:outerShdw blurRad="38100" dist="38100" dir="2700000" algn="tl">
                  <a:srgbClr val="000000">
                    <a:alpha val="25000"/>
                  </a:srgbClr>
                </a:outerShdw>
              </a:effectLst>
              <a:latin typeface="Arial" panose="020B0604020202020204" pitchFamily="34" charset="0"/>
              <a:cs typeface="Arial" panose="020B0604020202020204" pitchFamily="34" charset="0"/>
            </a:endParaRPr>
          </a:p>
          <a:p>
            <a:pPr algn="just"/>
            <a:r>
              <a:rPr lang="es-ES" b="1" dirty="0">
                <a:effectLst>
                  <a:outerShdw blurRad="38100" dist="38100" dir="2700000" algn="tl">
                    <a:srgbClr val="000000">
                      <a:alpha val="25000"/>
                    </a:srgbClr>
                  </a:outerShdw>
                </a:effectLst>
                <a:latin typeface="Arial" panose="020B0604020202020204" pitchFamily="34" charset="0"/>
                <a:cs typeface="Arial" panose="020B0604020202020204" pitchFamily="34" charset="0"/>
              </a:rPr>
              <a:t>El aplicativo solo despliega las preguntas si la fecha de nacimiento coincide con la de una persona de 60 años o más.</a:t>
            </a:r>
            <a:endParaRPr lang="es-CO" b="1" dirty="0">
              <a:effectLst>
                <a:outerShdw blurRad="38100" dist="38100" dir="2700000" algn="tl">
                  <a:srgbClr val="000000">
                    <a:alpha val="25000"/>
                  </a:srgbClr>
                </a:outerShdw>
              </a:effectLst>
              <a:latin typeface="Arial" panose="020B0604020202020204" pitchFamily="34" charset="0"/>
              <a:cs typeface="Arial" panose="020B0604020202020204" pitchFamily="34" charset="0"/>
            </a:endParaRPr>
          </a:p>
        </p:txBody>
      </p:sp>
      <p:sp>
        <p:nvSpPr>
          <p:cNvPr id="2" name="Flecha: a la derecha 1">
            <a:extLst>
              <a:ext uri="{FF2B5EF4-FFF2-40B4-BE49-F238E27FC236}">
                <a16:creationId xmlns:a16="http://schemas.microsoft.com/office/drawing/2014/main" id="{FA44D93C-40E8-448B-A6FB-512E9B4CE788}"/>
              </a:ext>
            </a:extLst>
          </p:cNvPr>
          <p:cNvSpPr/>
          <p:nvPr/>
        </p:nvSpPr>
        <p:spPr>
          <a:xfrm>
            <a:off x="4459636" y="4080510"/>
            <a:ext cx="882930" cy="420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68D6D97A-DB67-3F97-8246-3C6F4A8123DD}"/>
              </a:ext>
            </a:extLst>
          </p:cNvPr>
          <p:cNvPicPr>
            <a:picLocks noChangeAspect="1"/>
          </p:cNvPicPr>
          <p:nvPr/>
        </p:nvPicPr>
        <p:blipFill rotWithShape="1">
          <a:blip r:embed="rId2"/>
          <a:srcRect l="31656" t="22733" r="33285" b="38915"/>
          <a:stretch/>
        </p:blipFill>
        <p:spPr>
          <a:xfrm>
            <a:off x="5612822" y="2360688"/>
            <a:ext cx="6313707" cy="3885141"/>
          </a:xfrm>
          <a:prstGeom prst="rect">
            <a:avLst/>
          </a:prstGeom>
        </p:spPr>
      </p:pic>
    </p:spTree>
    <p:extLst>
      <p:ext uri="{BB962C8B-B14F-4D97-AF65-F5344CB8AC3E}">
        <p14:creationId xmlns:p14="http://schemas.microsoft.com/office/powerpoint/2010/main" val="2525035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4056DA-FF5F-44EF-99F8-AB508F45CDD0}"/>
              </a:ext>
            </a:extLst>
          </p:cNvPr>
          <p:cNvSpPr/>
          <p:nvPr/>
        </p:nvSpPr>
        <p:spPr>
          <a:xfrm>
            <a:off x="1130289" y="141755"/>
            <a:ext cx="10802631" cy="2031325"/>
          </a:xfrm>
          <a:prstGeom prst="rect">
            <a:avLst/>
          </a:prstGeom>
        </p:spPr>
        <p:txBody>
          <a:bodyPr wrap="square">
            <a:spAutoFit/>
          </a:bodyPr>
          <a:lstStyle/>
          <a:p>
            <a:r>
              <a:rPr lang="es-CO" sz="3500" b="1" dirty="0">
                <a:solidFill>
                  <a:srgbClr val="933E20"/>
                </a:solidFill>
                <a:latin typeface="Arial" panose="020B0604020202020204" pitchFamily="34" charset="0"/>
                <a:cs typeface="Arial" panose="020B0604020202020204" pitchFamily="34" charset="0"/>
              </a:rPr>
              <a:t>2. CAPTURA DE LA INFORMACIÓN EN EL APLICATIVO</a:t>
            </a:r>
            <a:endParaRPr lang="es-ES" sz="3500" b="1" dirty="0">
              <a:solidFill>
                <a:srgbClr val="933E20"/>
              </a:solidFill>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SECCIÓN PERSONAS - DISCAPACIDAD</a:t>
            </a:r>
          </a:p>
          <a:p>
            <a:endParaRPr lang="es-ES" sz="2800" b="1"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924CE1C6-CAE4-4365-B8F6-8DE856D7FD95}"/>
              </a:ext>
            </a:extLst>
          </p:cNvPr>
          <p:cNvSpPr txBox="1"/>
          <p:nvPr/>
        </p:nvSpPr>
        <p:spPr>
          <a:xfrm>
            <a:off x="8425819" y="1356785"/>
            <a:ext cx="3038160" cy="5355312"/>
          </a:xfrm>
          <a:prstGeom prst="rect">
            <a:avLst/>
          </a:prstGeom>
          <a:noFill/>
        </p:spPr>
        <p:txBody>
          <a:bodyPr wrap="square" rtlCol="0">
            <a:spAutoFit/>
          </a:bodyPr>
          <a:lstStyle/>
          <a:p>
            <a:pPr algn="just"/>
            <a:r>
              <a:rPr lang="es-ES" b="1" dirty="0">
                <a:effectLst>
                  <a:outerShdw blurRad="38100" dist="38100" dir="2700000" algn="tl">
                    <a:srgbClr val="000000">
                      <a:alpha val="25000"/>
                    </a:srgbClr>
                  </a:outerShdw>
                </a:effectLst>
                <a:latin typeface="Arial" panose="020B0604020202020204" pitchFamily="34" charset="0"/>
                <a:cs typeface="Arial" panose="020B0604020202020204" pitchFamily="34" charset="0"/>
              </a:rPr>
              <a:t>Se deben seleccionar de la lista desplegable la  respuesta a cada una de las preguntas sobre </a:t>
            </a:r>
            <a:r>
              <a:rPr lang="es-ES" b="1" dirty="0">
                <a:effectLst>
                  <a:outerShdw blurRad="38100" dist="38100" dir="2700000" algn="tl">
                    <a:srgbClr val="000000">
                      <a:alpha val="25390"/>
                    </a:srgbClr>
                  </a:outerShdw>
                </a:effectLst>
                <a:latin typeface="Arial" panose="020B0604020202020204" pitchFamily="34" charset="0"/>
                <a:cs typeface="Arial" panose="020B0604020202020204" pitchFamily="34" charset="0"/>
              </a:rPr>
              <a:t>personas con discapacidad de acuerdo con la información entregada por el/la ciudadano/a y los soportes que solicite el servicio o modalidad.</a:t>
            </a:r>
          </a:p>
          <a:p>
            <a:endParaRPr lang="es-ES" b="1" dirty="0">
              <a:effectLst>
                <a:outerShdw blurRad="38100" dist="38100" dir="2700000" algn="tl">
                  <a:srgbClr val="000000">
                    <a:alpha val="25390"/>
                  </a:srgbClr>
                </a:outerShdw>
              </a:effectLst>
              <a:latin typeface="Arial" panose="020B0604020202020204" pitchFamily="34" charset="0"/>
              <a:cs typeface="Arial" panose="020B0604020202020204" pitchFamily="34" charset="0"/>
            </a:endParaRPr>
          </a:p>
          <a:p>
            <a:r>
              <a:rPr lang="es-ES" b="1" dirty="0">
                <a:effectLst>
                  <a:outerShdw blurRad="38100" dist="38100" dir="2700000" algn="tl">
                    <a:srgbClr val="000000">
                      <a:alpha val="25390"/>
                    </a:srgbClr>
                  </a:outerShdw>
                </a:effectLst>
                <a:latin typeface="Arial" panose="020B0604020202020204" pitchFamily="34" charset="0"/>
                <a:cs typeface="Arial" panose="020B0604020202020204" pitchFamily="34" charset="0"/>
              </a:rPr>
              <a:t>El aplicativo solo despliega estas preguntas si se ha respondido si, a la pregunta ¿Posee alguna discapacidad diagnosticada?</a:t>
            </a:r>
            <a:endParaRPr lang="es-CO" b="1" dirty="0">
              <a:effectLst>
                <a:outerShdw blurRad="38100" dist="38100" dir="2700000" algn="tl">
                  <a:srgbClr val="000000">
                    <a:alpha val="25390"/>
                  </a:srgbClr>
                </a:outerShdw>
              </a:effectLst>
              <a:latin typeface="Arial" panose="020B0604020202020204" pitchFamily="34" charset="0"/>
              <a:cs typeface="Arial" panose="020B0604020202020204" pitchFamily="34" charset="0"/>
            </a:endParaRPr>
          </a:p>
        </p:txBody>
      </p:sp>
      <p:sp>
        <p:nvSpPr>
          <p:cNvPr id="12" name="Flecha: a la derecha 11">
            <a:extLst>
              <a:ext uri="{FF2B5EF4-FFF2-40B4-BE49-F238E27FC236}">
                <a16:creationId xmlns:a16="http://schemas.microsoft.com/office/drawing/2014/main" id="{F225D2E8-1526-45C6-A06A-0582189D1123}"/>
              </a:ext>
            </a:extLst>
          </p:cNvPr>
          <p:cNvSpPr/>
          <p:nvPr/>
        </p:nvSpPr>
        <p:spPr>
          <a:xfrm rot="10800000">
            <a:off x="7581490" y="2914650"/>
            <a:ext cx="882930" cy="420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7FF90093-333D-31E6-311F-3F8ED9BFA5AA}"/>
              </a:ext>
            </a:extLst>
          </p:cNvPr>
          <p:cNvPicPr>
            <a:picLocks noChangeAspect="1"/>
          </p:cNvPicPr>
          <p:nvPr/>
        </p:nvPicPr>
        <p:blipFill rotWithShape="1">
          <a:blip r:embed="rId2"/>
          <a:srcRect l="31570" t="53644" r="33199" b="8000"/>
          <a:stretch/>
        </p:blipFill>
        <p:spPr>
          <a:xfrm>
            <a:off x="1405955" y="1677994"/>
            <a:ext cx="6052637" cy="3706689"/>
          </a:xfrm>
          <a:prstGeom prst="rect">
            <a:avLst/>
          </a:prstGeom>
        </p:spPr>
      </p:pic>
    </p:spTree>
    <p:extLst>
      <p:ext uri="{BB962C8B-B14F-4D97-AF65-F5344CB8AC3E}">
        <p14:creationId xmlns:p14="http://schemas.microsoft.com/office/powerpoint/2010/main" val="3108814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4056DA-FF5F-44EF-99F8-AB508F45CDD0}"/>
              </a:ext>
            </a:extLst>
          </p:cNvPr>
          <p:cNvSpPr/>
          <p:nvPr/>
        </p:nvSpPr>
        <p:spPr>
          <a:xfrm>
            <a:off x="1125209" y="261285"/>
            <a:ext cx="10384801" cy="2031325"/>
          </a:xfrm>
          <a:prstGeom prst="rect">
            <a:avLst/>
          </a:prstGeom>
        </p:spPr>
        <p:txBody>
          <a:bodyPr wrap="square">
            <a:spAutoFit/>
          </a:bodyPr>
          <a:lstStyle/>
          <a:p>
            <a:r>
              <a:rPr lang="es-CO" sz="3500" b="1" dirty="0">
                <a:solidFill>
                  <a:srgbClr val="933E20"/>
                </a:solidFill>
                <a:latin typeface="Arial" panose="020B0604020202020204" pitchFamily="34" charset="0"/>
                <a:cs typeface="Arial" panose="020B0604020202020204" pitchFamily="34" charset="0"/>
              </a:rPr>
              <a:t>2. CAPTURA DE LA INFORMACIÓN EN EL APLICATIVO</a:t>
            </a:r>
            <a:endParaRPr lang="es-ES" sz="3500" b="1" dirty="0">
              <a:solidFill>
                <a:srgbClr val="933E20"/>
              </a:solidFill>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SECCIÓN PERSONAS</a:t>
            </a:r>
          </a:p>
          <a:p>
            <a:endParaRPr lang="es-ES" sz="2800" b="1"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924CE1C6-CAE4-4365-B8F6-8DE856D7FD95}"/>
              </a:ext>
            </a:extLst>
          </p:cNvPr>
          <p:cNvSpPr txBox="1"/>
          <p:nvPr/>
        </p:nvSpPr>
        <p:spPr>
          <a:xfrm>
            <a:off x="7890312" y="2813727"/>
            <a:ext cx="3038160" cy="3170099"/>
          </a:xfrm>
          <a:prstGeom prst="rect">
            <a:avLst/>
          </a:prstGeom>
          <a:noFill/>
        </p:spPr>
        <p:txBody>
          <a:bodyPr wrap="square" rtlCol="0">
            <a:spAutoFit/>
          </a:bodyPr>
          <a:lstStyle/>
          <a:p>
            <a:pPr algn="just"/>
            <a:r>
              <a:rPr lang="es-ES" sz="2000" b="1" dirty="0">
                <a:effectLst>
                  <a:outerShdw blurRad="38100" dist="38100" dir="2700000" algn="tl">
                    <a:srgbClr val="000000">
                      <a:alpha val="25000"/>
                    </a:srgbClr>
                  </a:outerShdw>
                </a:effectLst>
                <a:latin typeface="Arial" panose="020B0604020202020204" pitchFamily="34" charset="0"/>
                <a:cs typeface="Arial" panose="020B0604020202020204" pitchFamily="34" charset="0"/>
              </a:rPr>
              <a:t>Si al momento de guardar el aplicativo identifica alguna inconsistencia, sale el siguiente aviso para que el o la profesional que realiza el registro verifique cada campo, ajuste y nuevamente de guardar.</a:t>
            </a:r>
            <a:endParaRPr lang="es-CO" sz="2000" b="1" dirty="0">
              <a:effectLst>
                <a:outerShdw blurRad="38100" dist="38100" dir="2700000" algn="tl">
                  <a:srgbClr val="000000">
                    <a:alpha val="25390"/>
                  </a:srgbClr>
                </a:outerShdw>
              </a:effectLst>
              <a:latin typeface="Arial" panose="020B0604020202020204" pitchFamily="34" charset="0"/>
              <a:cs typeface="Arial" panose="020B0604020202020204" pitchFamily="34" charset="0"/>
            </a:endParaRPr>
          </a:p>
        </p:txBody>
      </p:sp>
      <p:sp>
        <p:nvSpPr>
          <p:cNvPr id="12" name="Flecha: a la derecha 11">
            <a:extLst>
              <a:ext uri="{FF2B5EF4-FFF2-40B4-BE49-F238E27FC236}">
                <a16:creationId xmlns:a16="http://schemas.microsoft.com/office/drawing/2014/main" id="{F225D2E8-1526-45C6-A06A-0582189D1123}"/>
              </a:ext>
            </a:extLst>
          </p:cNvPr>
          <p:cNvSpPr/>
          <p:nvPr/>
        </p:nvSpPr>
        <p:spPr>
          <a:xfrm rot="10800000">
            <a:off x="6769657" y="3759581"/>
            <a:ext cx="882930" cy="420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92084FE-416B-6DEA-7630-1380AF93441D}"/>
              </a:ext>
            </a:extLst>
          </p:cNvPr>
          <p:cNvPicPr>
            <a:picLocks noChangeAspect="1"/>
          </p:cNvPicPr>
          <p:nvPr/>
        </p:nvPicPr>
        <p:blipFill rotWithShape="1">
          <a:blip r:embed="rId2"/>
          <a:srcRect l="32180" t="17173" r="33199" b="14109"/>
          <a:stretch/>
        </p:blipFill>
        <p:spPr>
          <a:xfrm>
            <a:off x="2131163" y="1803695"/>
            <a:ext cx="4497412" cy="5021393"/>
          </a:xfrm>
          <a:prstGeom prst="rect">
            <a:avLst/>
          </a:prstGeom>
        </p:spPr>
      </p:pic>
    </p:spTree>
    <p:extLst>
      <p:ext uri="{BB962C8B-B14F-4D97-AF65-F5344CB8AC3E}">
        <p14:creationId xmlns:p14="http://schemas.microsoft.com/office/powerpoint/2010/main" val="14276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0938"/>
            <a:ext cx="880231" cy="2250331"/>
          </a:xfrm>
          <a:prstGeom prst="rect">
            <a:avLst/>
          </a:prstGeom>
        </p:spPr>
      </p:pic>
      <p:sp>
        <p:nvSpPr>
          <p:cNvPr id="64" name="Google Shape;746;p30">
            <a:extLst>
              <a:ext uri="{FF2B5EF4-FFF2-40B4-BE49-F238E27FC236}">
                <a16:creationId xmlns:a16="http://schemas.microsoft.com/office/drawing/2014/main" id="{A04F4A63-058B-4D0D-AAF6-25D6ED8B0C9D}"/>
              </a:ext>
            </a:extLst>
          </p:cNvPr>
          <p:cNvSpPr/>
          <p:nvPr/>
        </p:nvSpPr>
        <p:spPr>
          <a:xfrm flipH="1">
            <a:off x="7822850" y="3658985"/>
            <a:ext cx="473726" cy="241680"/>
          </a:xfrm>
          <a:custGeom>
            <a:avLst/>
            <a:gdLst/>
            <a:ahLst/>
            <a:cxnLst/>
            <a:rect l="l" t="t" r="r" b="b"/>
            <a:pathLst>
              <a:path w="9383" h="9371" extrusionOk="0">
                <a:moveTo>
                  <a:pt x="2774" y="4180"/>
                </a:moveTo>
                <a:cubicBezTo>
                  <a:pt x="3024" y="4180"/>
                  <a:pt x="3215" y="4370"/>
                  <a:pt x="3215" y="4608"/>
                </a:cubicBezTo>
                <a:cubicBezTo>
                  <a:pt x="3215" y="4858"/>
                  <a:pt x="3024" y="5049"/>
                  <a:pt x="2774" y="5049"/>
                </a:cubicBezTo>
                <a:cubicBezTo>
                  <a:pt x="2536" y="5049"/>
                  <a:pt x="2334" y="4858"/>
                  <a:pt x="2334" y="4608"/>
                </a:cubicBezTo>
                <a:cubicBezTo>
                  <a:pt x="2334" y="4370"/>
                  <a:pt x="2536" y="4180"/>
                  <a:pt x="2774" y="4180"/>
                </a:cubicBezTo>
                <a:close/>
                <a:moveTo>
                  <a:pt x="4703" y="4180"/>
                </a:moveTo>
                <a:cubicBezTo>
                  <a:pt x="4953" y="4180"/>
                  <a:pt x="5144" y="4370"/>
                  <a:pt x="5144" y="4608"/>
                </a:cubicBezTo>
                <a:cubicBezTo>
                  <a:pt x="5144" y="4858"/>
                  <a:pt x="4953" y="5049"/>
                  <a:pt x="4703" y="5049"/>
                </a:cubicBezTo>
                <a:cubicBezTo>
                  <a:pt x="4465" y="5049"/>
                  <a:pt x="4263" y="4858"/>
                  <a:pt x="4263" y="4608"/>
                </a:cubicBezTo>
                <a:cubicBezTo>
                  <a:pt x="4263" y="4370"/>
                  <a:pt x="4465" y="4180"/>
                  <a:pt x="4703" y="4180"/>
                </a:cubicBezTo>
                <a:close/>
                <a:moveTo>
                  <a:pt x="6691" y="4180"/>
                </a:moveTo>
                <a:cubicBezTo>
                  <a:pt x="6941" y="4180"/>
                  <a:pt x="7132" y="4370"/>
                  <a:pt x="7132" y="4608"/>
                </a:cubicBezTo>
                <a:cubicBezTo>
                  <a:pt x="7132" y="4858"/>
                  <a:pt x="6941" y="5049"/>
                  <a:pt x="6691" y="5049"/>
                </a:cubicBezTo>
                <a:cubicBezTo>
                  <a:pt x="6453" y="5049"/>
                  <a:pt x="6251" y="4858"/>
                  <a:pt x="6251" y="4608"/>
                </a:cubicBezTo>
                <a:cubicBezTo>
                  <a:pt x="6251" y="4370"/>
                  <a:pt x="6453" y="4180"/>
                  <a:pt x="6691" y="4180"/>
                </a:cubicBezTo>
                <a:close/>
                <a:moveTo>
                  <a:pt x="4691" y="1"/>
                </a:moveTo>
                <a:cubicBezTo>
                  <a:pt x="2108" y="1"/>
                  <a:pt x="0" y="2096"/>
                  <a:pt x="0" y="4692"/>
                </a:cubicBezTo>
                <a:cubicBezTo>
                  <a:pt x="0" y="5894"/>
                  <a:pt x="464" y="7002"/>
                  <a:pt x="1215" y="7835"/>
                </a:cubicBezTo>
                <a:lnTo>
                  <a:pt x="310" y="9252"/>
                </a:lnTo>
                <a:lnTo>
                  <a:pt x="2179" y="8645"/>
                </a:lnTo>
                <a:cubicBezTo>
                  <a:pt x="2905" y="9109"/>
                  <a:pt x="3763" y="9371"/>
                  <a:pt x="4691" y="9371"/>
                </a:cubicBezTo>
                <a:cubicBezTo>
                  <a:pt x="7287" y="9371"/>
                  <a:pt x="9382" y="7275"/>
                  <a:pt x="9382" y="4692"/>
                </a:cubicBezTo>
                <a:cubicBezTo>
                  <a:pt x="9382" y="2096"/>
                  <a:pt x="7287" y="1"/>
                  <a:pt x="46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2" name="Diagram 1">
            <a:extLst>
              <a:ext uri="{FF2B5EF4-FFF2-40B4-BE49-F238E27FC236}">
                <a16:creationId xmlns:a16="http://schemas.microsoft.com/office/drawing/2014/main" id="{65AD3A27-7146-AD35-CEDC-93863E7CDC16}"/>
              </a:ext>
            </a:extLst>
          </p:cNvPr>
          <p:cNvGraphicFramePr/>
          <p:nvPr>
            <p:extLst>
              <p:ext uri="{D42A27DB-BD31-4B8C-83A1-F6EECF244321}">
                <p14:modId xmlns:p14="http://schemas.microsoft.com/office/powerpoint/2010/main" val="1042872670"/>
              </p:ext>
            </p:extLst>
          </p:nvPr>
        </p:nvGraphicFramePr>
        <p:xfrm>
          <a:off x="246185" y="582930"/>
          <a:ext cx="12395395" cy="6275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8">
            <a:extLst>
              <a:ext uri="{FF2B5EF4-FFF2-40B4-BE49-F238E27FC236}">
                <a16:creationId xmlns:a16="http://schemas.microsoft.com/office/drawing/2014/main" id="{7B3F9811-55FA-F830-BD05-85F79C01B831}"/>
              </a:ext>
            </a:extLst>
          </p:cNvPr>
          <p:cNvSpPr/>
          <p:nvPr/>
        </p:nvSpPr>
        <p:spPr>
          <a:xfrm>
            <a:off x="1360291" y="70708"/>
            <a:ext cx="9906045" cy="630942"/>
          </a:xfrm>
          <a:prstGeom prst="rect">
            <a:avLst/>
          </a:prstGeom>
        </p:spPr>
        <p:txBody>
          <a:bodyPr wrap="none">
            <a:spAutoFit/>
          </a:bodyPr>
          <a:lstStyle/>
          <a:p>
            <a:r>
              <a:rPr lang="es-CO" sz="3500" b="1" dirty="0">
                <a:solidFill>
                  <a:srgbClr val="933E20"/>
                </a:solidFill>
              </a:rPr>
              <a:t>2. CAPTURA DE LA INFORMACIÓN EN EL APLICATIVO</a:t>
            </a:r>
            <a:endParaRPr lang="es-ES" sz="3500" b="1" dirty="0">
              <a:solidFill>
                <a:srgbClr val="933E20"/>
              </a:solidFill>
              <a:cs typeface="Arial" panose="020B0604020202020204" pitchFamily="34" charset="0"/>
            </a:endParaRPr>
          </a:p>
        </p:txBody>
      </p:sp>
    </p:spTree>
    <p:extLst>
      <p:ext uri="{BB962C8B-B14F-4D97-AF65-F5344CB8AC3E}">
        <p14:creationId xmlns:p14="http://schemas.microsoft.com/office/powerpoint/2010/main" val="4144344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DB688E4-B64A-48D2-9A74-A3D82CAD1F26}"/>
              </a:ext>
            </a:extLst>
          </p:cNvPr>
          <p:cNvSpPr/>
          <p:nvPr/>
        </p:nvSpPr>
        <p:spPr>
          <a:xfrm>
            <a:off x="1188993" y="74441"/>
            <a:ext cx="10412457" cy="2031325"/>
          </a:xfrm>
          <a:prstGeom prst="rect">
            <a:avLst/>
          </a:prstGeom>
        </p:spPr>
        <p:txBody>
          <a:bodyPr wrap="square">
            <a:spAutoFit/>
          </a:bodyPr>
          <a:lstStyle/>
          <a:p>
            <a:r>
              <a:rPr lang="es-CO" sz="3500" b="1" dirty="0">
                <a:solidFill>
                  <a:srgbClr val="933E20"/>
                </a:solidFill>
                <a:latin typeface="Arial" panose="020B0604020202020204" pitchFamily="34" charset="0"/>
                <a:cs typeface="Arial" panose="020B0604020202020204" pitchFamily="34" charset="0"/>
              </a:rPr>
              <a:t>2. CAPTURA DE LA INFORMACIÓN EN EL APLICATIVO</a:t>
            </a:r>
            <a:endParaRPr lang="es-ES" sz="3500" b="1" dirty="0">
              <a:solidFill>
                <a:srgbClr val="933E20"/>
              </a:solidFill>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TIPS</a:t>
            </a:r>
          </a:p>
          <a:p>
            <a:endParaRPr lang="es-ES" sz="2800" b="1" dirty="0">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148E554-9DD0-2477-7A21-1FEDC1180508}"/>
              </a:ext>
            </a:extLst>
          </p:cNvPr>
          <p:cNvGraphicFramePr/>
          <p:nvPr>
            <p:extLst>
              <p:ext uri="{D42A27DB-BD31-4B8C-83A1-F6EECF244321}">
                <p14:modId xmlns:p14="http://schemas.microsoft.com/office/powerpoint/2010/main" val="2791669683"/>
              </p:ext>
            </p:extLst>
          </p:nvPr>
        </p:nvGraphicFramePr>
        <p:xfrm>
          <a:off x="182196" y="933757"/>
          <a:ext cx="11827607" cy="5924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0698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DB688E4-B64A-48D2-9A74-A3D82CAD1F26}"/>
              </a:ext>
            </a:extLst>
          </p:cNvPr>
          <p:cNvSpPr/>
          <p:nvPr/>
        </p:nvSpPr>
        <p:spPr>
          <a:xfrm>
            <a:off x="1474743" y="196376"/>
            <a:ext cx="10469607" cy="1446550"/>
          </a:xfrm>
          <a:prstGeom prst="rect">
            <a:avLst/>
          </a:prstGeom>
        </p:spPr>
        <p:txBody>
          <a:bodyPr wrap="square">
            <a:spAutoFit/>
          </a:bodyPr>
          <a:lstStyle/>
          <a:p>
            <a:r>
              <a:rPr lang="es-CO" sz="3200" b="1" dirty="0">
                <a:solidFill>
                  <a:srgbClr val="933E20"/>
                </a:solidFill>
                <a:latin typeface="Arial" panose="020B0604020202020204" pitchFamily="34" charset="0"/>
                <a:cs typeface="Arial" panose="020B0604020202020204" pitchFamily="34" charset="0"/>
              </a:rPr>
              <a:t>3. MODIFICACIÓN DE LA INFORMACIÓN CAPTURADA EN EL APLICATIVO</a:t>
            </a:r>
          </a:p>
          <a:p>
            <a:r>
              <a:rPr lang="es-CO" sz="2400" b="1" dirty="0">
                <a:latin typeface="Arial" panose="020B0604020202020204" pitchFamily="34" charset="0"/>
                <a:cs typeface="Arial" panose="020B0604020202020204" pitchFamily="34" charset="0"/>
              </a:rPr>
              <a:t>¿Cómo es el proceso de las solicitudes de cambios de registro?</a:t>
            </a:r>
            <a:endParaRPr lang="es-ES" sz="2400" b="1"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BC7E640-8AFE-410D-8647-F86A4EB08494}"/>
              </a:ext>
            </a:extLst>
          </p:cNvPr>
          <p:cNvSpPr txBox="1"/>
          <p:nvPr/>
        </p:nvSpPr>
        <p:spPr>
          <a:xfrm>
            <a:off x="1194495" y="2460744"/>
            <a:ext cx="11363687" cy="707886"/>
          </a:xfrm>
          <a:prstGeom prst="rect">
            <a:avLst/>
          </a:prstGeom>
          <a:noFill/>
        </p:spPr>
        <p:txBody>
          <a:bodyPr wrap="square" rtlCol="0">
            <a:spAutoFit/>
          </a:bodyPr>
          <a:lstStyle/>
          <a:p>
            <a:pPr marL="285750" indent="-285750" algn="just">
              <a:buFont typeface="Arial" panose="020B0604020202020204" pitchFamily="34" charset="0"/>
              <a:buChar char="•"/>
            </a:pPr>
            <a:r>
              <a:rPr lang="es-CO" sz="2400" dirty="0">
                <a:latin typeface="Arial" panose="020B0604020202020204" pitchFamily="34" charset="0"/>
                <a:cs typeface="Arial" panose="020B0604020202020204" pitchFamily="34" charset="0"/>
              </a:rPr>
              <a:t>¿Qué es el formato de solicitudes de cambios de registro?</a:t>
            </a:r>
          </a:p>
          <a:p>
            <a:pPr marL="285750" indent="-285750" algn="just">
              <a:buFont typeface="Arial" panose="020B0604020202020204" pitchFamily="34" charset="0"/>
              <a:buChar char="•"/>
            </a:pPr>
            <a:endParaRPr lang="es-CO" sz="1600" b="1" dirty="0">
              <a:effectLst>
                <a:outerShdw blurRad="38100" dist="38100" dir="2700000" algn="tl">
                  <a:srgbClr val="000000">
                    <a:alpha val="0"/>
                  </a:srgbClr>
                </a:outerShdw>
              </a:effectLst>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9D6C9F75-B533-D9B3-B91F-F6DE8CFC29A3}"/>
              </a:ext>
            </a:extLst>
          </p:cNvPr>
          <p:cNvSpPr txBox="1"/>
          <p:nvPr/>
        </p:nvSpPr>
        <p:spPr>
          <a:xfrm>
            <a:off x="1211394" y="3407265"/>
            <a:ext cx="5715186" cy="2308324"/>
          </a:xfrm>
          <a:prstGeom prst="rect">
            <a:avLst/>
          </a:prstGeom>
          <a:noFill/>
        </p:spPr>
        <p:txBody>
          <a:bodyPr wrap="square" rtlCol="0">
            <a:spAutoFit/>
          </a:bodyPr>
          <a:lstStyle/>
          <a:p>
            <a:pPr algn="just"/>
            <a:r>
              <a:rPr lang="es-CO" sz="2400" dirty="0">
                <a:latin typeface="Arial" panose="020B0604020202020204" pitchFamily="34" charset="0"/>
                <a:cs typeface="Arial" panose="020B0604020202020204" pitchFamily="34" charset="0"/>
              </a:rPr>
              <a:t>Permite modificar la información o datos registrados dentro del aplicativo de focalización, de acuerdo con los lineamientos en el procedimiento Gestión de cambios de tecnologías de la información PCD-SMT- 001</a:t>
            </a:r>
            <a:endParaRPr lang="es-MX" sz="2400" dirty="0">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526E5147-2D83-0C5C-DCED-169FBBE6DB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5" t="3972"/>
          <a:stretch/>
        </p:blipFill>
        <p:spPr bwMode="auto">
          <a:xfrm>
            <a:off x="6926580" y="3168630"/>
            <a:ext cx="5156014" cy="322999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538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CFBFA5A-BCE4-271D-62EF-EBEE5162C463}"/>
              </a:ext>
            </a:extLst>
          </p:cNvPr>
          <p:cNvSpPr>
            <a:spLocks noGrp="1"/>
          </p:cNvSpPr>
          <p:nvPr>
            <p:ph type="title" idx="4294967295"/>
          </p:nvPr>
        </p:nvSpPr>
        <p:spPr>
          <a:xfrm>
            <a:off x="1223010" y="875348"/>
            <a:ext cx="10590213" cy="935037"/>
          </a:xfrm>
        </p:spPr>
        <p:txBody>
          <a:bodyPr>
            <a:noAutofit/>
          </a:bodyPr>
          <a:lstStyle/>
          <a:p>
            <a:br>
              <a:rPr lang="es-CO" sz="3600" dirty="0">
                <a:latin typeface="Arial" panose="020B0604020202020204" pitchFamily="34" charset="0"/>
                <a:ea typeface="+mn-ea"/>
                <a:cs typeface="Arial" panose="020B0604020202020204" pitchFamily="34" charset="0"/>
              </a:rPr>
            </a:br>
            <a:br>
              <a:rPr lang="es-CO" sz="3600" dirty="0">
                <a:latin typeface="Arial" panose="020B0604020202020204" pitchFamily="34" charset="0"/>
                <a:ea typeface="+mn-ea"/>
                <a:cs typeface="Arial" panose="020B0604020202020204" pitchFamily="34" charset="0"/>
              </a:rPr>
            </a:br>
            <a:r>
              <a:rPr lang="es-CO" sz="2800" b="1" dirty="0">
                <a:latin typeface="Arial" panose="020B0604020202020204" pitchFamily="34" charset="0"/>
                <a:ea typeface="+mn-ea"/>
                <a:cs typeface="Arial" panose="020B0604020202020204" pitchFamily="34" charset="0"/>
              </a:rPr>
              <a:t>¿Porqué es importante para el proceso de focalización y priorización?</a:t>
            </a:r>
            <a:br>
              <a:rPr lang="es-CO" sz="3600" b="1" dirty="0">
                <a:latin typeface="Arial" panose="020B0604020202020204" pitchFamily="34" charset="0"/>
                <a:ea typeface="+mn-ea"/>
                <a:cs typeface="Arial" panose="020B0604020202020204" pitchFamily="34" charset="0"/>
              </a:rPr>
            </a:br>
            <a:endParaRPr lang="es-MX" sz="3600" b="1" dirty="0">
              <a:latin typeface="Arial" panose="020B0604020202020204" pitchFamily="34" charset="0"/>
              <a:ea typeface="+mn-ea"/>
              <a:cs typeface="Arial" panose="020B0604020202020204" pitchFamily="34" charset="0"/>
            </a:endParaRPr>
          </a:p>
        </p:txBody>
      </p:sp>
      <p:sp>
        <p:nvSpPr>
          <p:cNvPr id="4" name="Rectángulo 3">
            <a:extLst>
              <a:ext uri="{FF2B5EF4-FFF2-40B4-BE49-F238E27FC236}">
                <a16:creationId xmlns:a16="http://schemas.microsoft.com/office/drawing/2014/main" id="{790C3615-C032-D6A4-7DA9-F289BF3350D3}"/>
              </a:ext>
            </a:extLst>
          </p:cNvPr>
          <p:cNvSpPr/>
          <p:nvPr/>
        </p:nvSpPr>
        <p:spPr>
          <a:xfrm>
            <a:off x="1895742" y="2634851"/>
            <a:ext cx="559293" cy="523783"/>
          </a:xfrm>
          <a:prstGeom prst="rect">
            <a:avLst/>
          </a:prstGeom>
          <a:solidFill>
            <a:srgbClr val="50B008"/>
          </a:solidFill>
          <a:ln>
            <a:solidFill>
              <a:srgbClr val="50B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24616DA2-E473-4BE1-6E52-0D7E2B3B552B}"/>
              </a:ext>
            </a:extLst>
          </p:cNvPr>
          <p:cNvSpPr/>
          <p:nvPr/>
        </p:nvSpPr>
        <p:spPr>
          <a:xfrm>
            <a:off x="1895741" y="3799381"/>
            <a:ext cx="559293" cy="523783"/>
          </a:xfrm>
          <a:prstGeom prst="rect">
            <a:avLst/>
          </a:prstGeom>
          <a:solidFill>
            <a:srgbClr val="258B86"/>
          </a:solidFill>
          <a:ln>
            <a:solidFill>
              <a:srgbClr val="258B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CF1EAAE0-BBBE-5F39-B668-127B6A198E88}"/>
              </a:ext>
            </a:extLst>
          </p:cNvPr>
          <p:cNvSpPr/>
          <p:nvPr/>
        </p:nvSpPr>
        <p:spPr>
          <a:xfrm>
            <a:off x="6735550" y="2680788"/>
            <a:ext cx="559293" cy="523783"/>
          </a:xfrm>
          <a:prstGeom prst="rect">
            <a:avLst/>
          </a:prstGeom>
          <a:solidFill>
            <a:srgbClr val="13B0CF"/>
          </a:solidFill>
          <a:ln>
            <a:solidFill>
              <a:srgbClr val="13B0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DF03F56-E130-C9F5-4A0D-CF831866207C}"/>
              </a:ext>
            </a:extLst>
          </p:cNvPr>
          <p:cNvSpPr txBox="1"/>
          <p:nvPr/>
        </p:nvSpPr>
        <p:spPr>
          <a:xfrm>
            <a:off x="2727285" y="2551842"/>
            <a:ext cx="3107184" cy="1077218"/>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Se guarda la trazabilidad de quien solicita el cambio, junto con los soportes que lo justifican.</a:t>
            </a:r>
            <a:endParaRPr lang="es-MX" sz="16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9C1709D0-8C9C-B07D-60F9-D7A6CBEFD3C9}"/>
              </a:ext>
            </a:extLst>
          </p:cNvPr>
          <p:cNvSpPr txBox="1"/>
          <p:nvPr/>
        </p:nvSpPr>
        <p:spPr>
          <a:xfrm>
            <a:off x="2727284" y="3728566"/>
            <a:ext cx="3107184" cy="1077218"/>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Permite explicar porque una persona se encuentra focalizada o no para un servicio o modalidad.</a:t>
            </a:r>
            <a:endParaRPr lang="es-MX" sz="1600"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AC0A0765-D192-5BDC-3EE4-34C6ACE45AD8}"/>
              </a:ext>
            </a:extLst>
          </p:cNvPr>
          <p:cNvSpPr txBox="1"/>
          <p:nvPr/>
        </p:nvSpPr>
        <p:spPr>
          <a:xfrm>
            <a:off x="7662533" y="2615461"/>
            <a:ext cx="3483742" cy="1815882"/>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Su uso está asociado a la prevención de riesgos de corrupción de la información (Planeación estratégica RC-PE-002: posibilidad de alterar información de registros de beneficiarios para favorecer a personas no vulnerables).</a:t>
            </a:r>
            <a:endParaRPr lang="es-MX" sz="1600" dirty="0">
              <a:latin typeface="Arial" panose="020B0604020202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ADAAF793-653B-CAD7-12B5-2A3FA8BE60B8}"/>
              </a:ext>
            </a:extLst>
          </p:cNvPr>
          <p:cNvSpPr/>
          <p:nvPr/>
        </p:nvSpPr>
        <p:spPr>
          <a:xfrm>
            <a:off x="1895741" y="2634851"/>
            <a:ext cx="559293" cy="523783"/>
          </a:xfrm>
          <a:prstGeom prst="rect">
            <a:avLst/>
          </a:prstGeom>
          <a:solidFill>
            <a:srgbClr val="50B008"/>
          </a:solidFill>
          <a:ln>
            <a:solidFill>
              <a:srgbClr val="50B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F340A77D-5D93-6FC6-93DC-DA4B22AE79DB}"/>
              </a:ext>
            </a:extLst>
          </p:cNvPr>
          <p:cNvSpPr/>
          <p:nvPr/>
        </p:nvSpPr>
        <p:spPr>
          <a:xfrm>
            <a:off x="1895740" y="3799381"/>
            <a:ext cx="559293" cy="523783"/>
          </a:xfrm>
          <a:prstGeom prst="rect">
            <a:avLst/>
          </a:prstGeom>
          <a:solidFill>
            <a:srgbClr val="258B86"/>
          </a:solidFill>
          <a:ln>
            <a:solidFill>
              <a:srgbClr val="258B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85381F1F-A782-35C3-C507-959DF0013509}"/>
              </a:ext>
            </a:extLst>
          </p:cNvPr>
          <p:cNvSpPr/>
          <p:nvPr/>
        </p:nvSpPr>
        <p:spPr>
          <a:xfrm>
            <a:off x="1901294" y="5044755"/>
            <a:ext cx="559293" cy="523783"/>
          </a:xfrm>
          <a:prstGeom prst="rect">
            <a:avLst/>
          </a:prstGeom>
          <a:solidFill>
            <a:srgbClr val="2CA6A0"/>
          </a:solidFill>
          <a:ln>
            <a:solidFill>
              <a:srgbClr val="2CA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5091BF43-27D3-9CB8-88C8-29F616F8FBE1}"/>
              </a:ext>
            </a:extLst>
          </p:cNvPr>
          <p:cNvSpPr txBox="1"/>
          <p:nvPr/>
        </p:nvSpPr>
        <p:spPr>
          <a:xfrm>
            <a:off x="2727284" y="2551842"/>
            <a:ext cx="3107184" cy="1077218"/>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Se guarda la trazabilidad de quien solicita el cambio, junto con los soportes que lo justifican.</a:t>
            </a:r>
            <a:endParaRPr lang="es-MX" sz="1600" dirty="0">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77A65640-A60E-B5AD-CA80-AACFBDF225C8}"/>
              </a:ext>
            </a:extLst>
          </p:cNvPr>
          <p:cNvSpPr txBox="1"/>
          <p:nvPr/>
        </p:nvSpPr>
        <p:spPr>
          <a:xfrm>
            <a:off x="2727283" y="3728566"/>
            <a:ext cx="3107184" cy="1077218"/>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Permite explicar porque una persona se encuentra focalizada o no para un servicio o modalidad.</a:t>
            </a:r>
            <a:endParaRPr lang="es-MX" sz="1600" dirty="0">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5FA784BA-26F2-8C27-A6E4-2D5AF6044DC1}"/>
              </a:ext>
            </a:extLst>
          </p:cNvPr>
          <p:cNvSpPr txBox="1"/>
          <p:nvPr/>
        </p:nvSpPr>
        <p:spPr>
          <a:xfrm>
            <a:off x="2727283" y="4961941"/>
            <a:ext cx="3107184" cy="1323439"/>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Brinda insumos de respuesta para requerimientos, derechos de petición y tutelas; reduciendo con ello el riesgo jurídico y fiscal para el DADE.</a:t>
            </a:r>
            <a:endParaRPr lang="es-MX" sz="1600" dirty="0">
              <a:latin typeface="Arial" panose="020B0604020202020204" pitchFamily="34" charset="0"/>
              <a:cs typeface="Arial" panose="020B0604020202020204" pitchFamily="34" charset="0"/>
            </a:endParaRPr>
          </a:p>
        </p:txBody>
      </p:sp>
      <p:pic>
        <p:nvPicPr>
          <p:cNvPr id="8" name="Gráfico 7" descr="Interfaz de la experiencia de usuario contorno">
            <a:extLst>
              <a:ext uri="{FF2B5EF4-FFF2-40B4-BE49-F238E27FC236}">
                <a16:creationId xmlns:a16="http://schemas.microsoft.com/office/drawing/2014/main" id="{4809111A-696F-7F13-75E4-85999DEFEB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2341" y="2697430"/>
            <a:ext cx="457200" cy="457200"/>
          </a:xfrm>
          <a:prstGeom prst="rect">
            <a:avLst/>
          </a:prstGeom>
        </p:spPr>
      </p:pic>
      <p:pic>
        <p:nvPicPr>
          <p:cNvPr id="47" name="Gráfico 46" descr="Audiencia objetivo con relleno sólido">
            <a:extLst>
              <a:ext uri="{FF2B5EF4-FFF2-40B4-BE49-F238E27FC236}">
                <a16:creationId xmlns:a16="http://schemas.microsoft.com/office/drawing/2014/main" id="{3406EB91-A334-42BA-4A85-8CD1523136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2725" y="3870331"/>
            <a:ext cx="425321" cy="425321"/>
          </a:xfrm>
          <a:prstGeom prst="rect">
            <a:avLst/>
          </a:prstGeom>
        </p:spPr>
      </p:pic>
      <p:pic>
        <p:nvPicPr>
          <p:cNvPr id="53" name="Gráfico 52" descr="Portapapeles comprobado con relleno sólido">
            <a:extLst>
              <a:ext uri="{FF2B5EF4-FFF2-40B4-BE49-F238E27FC236}">
                <a16:creationId xmlns:a16="http://schemas.microsoft.com/office/drawing/2014/main" id="{451BBFAA-A493-3231-16E0-90F49D2C0A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6785" y="5075113"/>
            <a:ext cx="457200" cy="457200"/>
          </a:xfrm>
          <a:prstGeom prst="rect">
            <a:avLst/>
          </a:prstGeom>
        </p:spPr>
      </p:pic>
      <p:sp>
        <p:nvSpPr>
          <p:cNvPr id="29" name="Rectángulo 28">
            <a:extLst>
              <a:ext uri="{FF2B5EF4-FFF2-40B4-BE49-F238E27FC236}">
                <a16:creationId xmlns:a16="http://schemas.microsoft.com/office/drawing/2014/main" id="{D4539750-887C-2DB3-18AD-BF2D4593A3CE}"/>
              </a:ext>
            </a:extLst>
          </p:cNvPr>
          <p:cNvSpPr/>
          <p:nvPr/>
        </p:nvSpPr>
        <p:spPr>
          <a:xfrm>
            <a:off x="6745904" y="4519947"/>
            <a:ext cx="559293" cy="52378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4CE36C5F-732F-A8F1-183A-D0779B0ED332}"/>
              </a:ext>
            </a:extLst>
          </p:cNvPr>
          <p:cNvSpPr txBox="1"/>
          <p:nvPr/>
        </p:nvSpPr>
        <p:spPr>
          <a:xfrm>
            <a:off x="7672887" y="4454620"/>
            <a:ext cx="3483742" cy="1077218"/>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Permite tener insumos para reportar el cumplimiento de la meta del mapa de riesgos de gestión (Sofia Ramirez)</a:t>
            </a:r>
            <a:endParaRPr lang="es-MX" sz="1600" dirty="0">
              <a:latin typeface="Arial" panose="020B0604020202020204" pitchFamily="34" charset="0"/>
              <a:cs typeface="Arial" panose="020B0604020202020204" pitchFamily="34" charset="0"/>
            </a:endParaRPr>
          </a:p>
        </p:txBody>
      </p:sp>
      <p:pic>
        <p:nvPicPr>
          <p:cNvPr id="7" name="Gráfico 6" descr="Señal de negación con relleno sólido">
            <a:extLst>
              <a:ext uri="{FF2B5EF4-FFF2-40B4-BE49-F238E27FC236}">
                <a16:creationId xmlns:a16="http://schemas.microsoft.com/office/drawing/2014/main" id="{D93BEE1A-B907-A3A8-59E3-7CE1EE39EE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04498" y="2721565"/>
            <a:ext cx="425321" cy="425321"/>
          </a:xfrm>
          <a:prstGeom prst="rect">
            <a:avLst/>
          </a:prstGeom>
        </p:spPr>
      </p:pic>
      <p:pic>
        <p:nvPicPr>
          <p:cNvPr id="51" name="Gráfico 50" descr="Advertencia con relleno sólido">
            <a:extLst>
              <a:ext uri="{FF2B5EF4-FFF2-40B4-BE49-F238E27FC236}">
                <a16:creationId xmlns:a16="http://schemas.microsoft.com/office/drawing/2014/main" id="{574AB526-0CE5-AD80-F6A3-14E01F550E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50955" y="4599653"/>
            <a:ext cx="366946" cy="366946"/>
          </a:xfrm>
          <a:prstGeom prst="rect">
            <a:avLst/>
          </a:prstGeom>
        </p:spPr>
      </p:pic>
      <p:sp>
        <p:nvSpPr>
          <p:cNvPr id="2" name="Rectángulo 1">
            <a:extLst>
              <a:ext uri="{FF2B5EF4-FFF2-40B4-BE49-F238E27FC236}">
                <a16:creationId xmlns:a16="http://schemas.microsoft.com/office/drawing/2014/main" id="{178D99FA-4308-6BAF-9FE7-ABF439E12822}"/>
              </a:ext>
            </a:extLst>
          </p:cNvPr>
          <p:cNvSpPr/>
          <p:nvPr/>
        </p:nvSpPr>
        <p:spPr>
          <a:xfrm>
            <a:off x="1895740" y="133891"/>
            <a:ext cx="11073290" cy="1169551"/>
          </a:xfrm>
          <a:prstGeom prst="rect">
            <a:avLst/>
          </a:prstGeom>
        </p:spPr>
        <p:txBody>
          <a:bodyPr wrap="square">
            <a:spAutoFit/>
          </a:bodyPr>
          <a:lstStyle/>
          <a:p>
            <a:r>
              <a:rPr lang="es-CO" sz="3500" b="1" dirty="0">
                <a:solidFill>
                  <a:srgbClr val="933E20"/>
                </a:solidFill>
                <a:latin typeface="Arial" panose="020B0604020202020204" pitchFamily="34" charset="0"/>
                <a:cs typeface="Arial" panose="020B0604020202020204" pitchFamily="34" charset="0"/>
              </a:rPr>
              <a:t>3. MODIFICACIÓN DE LA INFORMACIÓN CAPTURADA EN EL APLICATIVO</a:t>
            </a:r>
          </a:p>
        </p:txBody>
      </p:sp>
    </p:spTree>
    <p:extLst>
      <p:ext uri="{BB962C8B-B14F-4D97-AF65-F5344CB8AC3E}">
        <p14:creationId xmlns:p14="http://schemas.microsoft.com/office/powerpoint/2010/main" val="620682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CFBFA5A-BCE4-271D-62EF-EBEE5162C463}"/>
              </a:ext>
            </a:extLst>
          </p:cNvPr>
          <p:cNvSpPr>
            <a:spLocks noGrp="1"/>
          </p:cNvSpPr>
          <p:nvPr>
            <p:ph type="title" idx="4294967295"/>
          </p:nvPr>
        </p:nvSpPr>
        <p:spPr>
          <a:xfrm>
            <a:off x="1600200" y="835025"/>
            <a:ext cx="10591800" cy="935038"/>
          </a:xfrm>
        </p:spPr>
        <p:txBody>
          <a:bodyPr>
            <a:noAutofit/>
          </a:bodyPr>
          <a:lstStyle/>
          <a:p>
            <a:r>
              <a:rPr lang="es-CO" sz="3200" b="1" dirty="0">
                <a:solidFill>
                  <a:srgbClr val="933E20"/>
                </a:solidFill>
                <a:latin typeface="Arial" panose="020B0604020202020204" pitchFamily="34" charset="0"/>
                <a:cs typeface="Arial" panose="020B0604020202020204" pitchFamily="34" charset="0"/>
              </a:rPr>
              <a:t>3. MODIFICACIÓN DE LA INFORMACIÓN CAPTURADA EN EL APLICATIVO</a:t>
            </a:r>
            <a:br>
              <a:rPr lang="es-CO" sz="4400" dirty="0">
                <a:latin typeface="Arial" panose="020B0604020202020204" pitchFamily="34" charset="0"/>
                <a:cs typeface="Arial" panose="020B0604020202020204" pitchFamily="34" charset="0"/>
              </a:rPr>
            </a:br>
            <a:r>
              <a:rPr lang="es-CO" sz="2800" b="1" dirty="0">
                <a:latin typeface="Arial" panose="020B0604020202020204" pitchFamily="34" charset="0"/>
                <a:cs typeface="Arial" panose="020B0604020202020204" pitchFamily="34" charset="0"/>
              </a:rPr>
              <a:t>¿Cómo es el proceso de las solicitudes de cambios de registro?</a:t>
            </a:r>
            <a:br>
              <a:rPr lang="es-ES" sz="3600" b="1" dirty="0">
                <a:latin typeface="Arial" panose="020B0604020202020204" pitchFamily="34" charset="0"/>
                <a:cs typeface="Arial" panose="020B0604020202020204" pitchFamily="34" charset="0"/>
              </a:rPr>
            </a:br>
            <a:br>
              <a:rPr lang="es-CO" sz="3600" dirty="0">
                <a:latin typeface="Arial" panose="020B0604020202020204" pitchFamily="34" charset="0"/>
                <a:ea typeface="+mn-ea"/>
                <a:cs typeface="Arial" panose="020B0604020202020204" pitchFamily="34" charset="0"/>
              </a:rPr>
            </a:br>
            <a:endParaRPr lang="es-MX" sz="3600" dirty="0">
              <a:latin typeface="Arial" panose="020B0604020202020204" pitchFamily="34" charset="0"/>
              <a:ea typeface="+mn-ea"/>
              <a:cs typeface="Arial" panose="020B0604020202020204" pitchFamily="34" charset="0"/>
            </a:endParaRPr>
          </a:p>
        </p:txBody>
      </p:sp>
      <p:grpSp>
        <p:nvGrpSpPr>
          <p:cNvPr id="118" name="Grupo 117">
            <a:extLst>
              <a:ext uri="{FF2B5EF4-FFF2-40B4-BE49-F238E27FC236}">
                <a16:creationId xmlns:a16="http://schemas.microsoft.com/office/drawing/2014/main" id="{2ADAC71A-5B8C-A338-6CFA-D98494C4616F}"/>
              </a:ext>
            </a:extLst>
          </p:cNvPr>
          <p:cNvGrpSpPr/>
          <p:nvPr/>
        </p:nvGrpSpPr>
        <p:grpSpPr>
          <a:xfrm>
            <a:off x="1119439" y="1624601"/>
            <a:ext cx="10830623" cy="5113571"/>
            <a:chOff x="1159442" y="1391252"/>
            <a:chExt cx="10830623" cy="5113571"/>
          </a:xfrm>
        </p:grpSpPr>
        <p:cxnSp>
          <p:nvCxnSpPr>
            <p:cNvPr id="62" name="Conector recto de flecha 61">
              <a:extLst>
                <a:ext uri="{FF2B5EF4-FFF2-40B4-BE49-F238E27FC236}">
                  <a16:creationId xmlns:a16="http://schemas.microsoft.com/office/drawing/2014/main" id="{3A1B5550-770A-35F6-E65E-31ED9826BC96}"/>
                </a:ext>
              </a:extLst>
            </p:cNvPr>
            <p:cNvCxnSpPr>
              <a:cxnSpLocks/>
            </p:cNvCxnSpPr>
            <p:nvPr/>
          </p:nvCxnSpPr>
          <p:spPr>
            <a:xfrm flipV="1">
              <a:off x="3327834" y="2708327"/>
              <a:ext cx="970582" cy="8877"/>
            </a:xfrm>
            <a:prstGeom prst="straightConnector1">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17" name="Grupo 116">
              <a:extLst>
                <a:ext uri="{FF2B5EF4-FFF2-40B4-BE49-F238E27FC236}">
                  <a16:creationId xmlns:a16="http://schemas.microsoft.com/office/drawing/2014/main" id="{0D021BE8-2068-C90C-9C0F-31568F6EA192}"/>
                </a:ext>
              </a:extLst>
            </p:cNvPr>
            <p:cNvGrpSpPr/>
            <p:nvPr/>
          </p:nvGrpSpPr>
          <p:grpSpPr>
            <a:xfrm>
              <a:off x="1159442" y="1391252"/>
              <a:ext cx="10830623" cy="5113571"/>
              <a:chOff x="1177198" y="1497788"/>
              <a:chExt cx="10830623" cy="5113571"/>
            </a:xfrm>
          </p:grpSpPr>
          <p:grpSp>
            <p:nvGrpSpPr>
              <p:cNvPr id="17" name="Grupo 16">
                <a:extLst>
                  <a:ext uri="{FF2B5EF4-FFF2-40B4-BE49-F238E27FC236}">
                    <a16:creationId xmlns:a16="http://schemas.microsoft.com/office/drawing/2014/main" id="{A69541BF-E658-AF59-F3BD-2AF0790A29CD}"/>
                  </a:ext>
                </a:extLst>
              </p:cNvPr>
              <p:cNvGrpSpPr/>
              <p:nvPr/>
            </p:nvGrpSpPr>
            <p:grpSpPr>
              <a:xfrm>
                <a:off x="4471860" y="2407901"/>
                <a:ext cx="861134" cy="796772"/>
                <a:chOff x="1926454" y="2317071"/>
                <a:chExt cx="1154097" cy="1020933"/>
              </a:xfrm>
            </p:grpSpPr>
            <p:sp>
              <p:nvSpPr>
                <p:cNvPr id="18" name="Hexágono 17">
                  <a:extLst>
                    <a:ext uri="{FF2B5EF4-FFF2-40B4-BE49-F238E27FC236}">
                      <a16:creationId xmlns:a16="http://schemas.microsoft.com/office/drawing/2014/main" id="{55BD87B9-556D-DD69-60EE-5863B99FA16F}"/>
                    </a:ext>
                  </a:extLst>
                </p:cNvPr>
                <p:cNvSpPr/>
                <p:nvPr/>
              </p:nvSpPr>
              <p:spPr>
                <a:xfrm>
                  <a:off x="1926454" y="2317071"/>
                  <a:ext cx="1154097" cy="1020933"/>
                </a:xfrm>
                <a:prstGeom prst="hexagon">
                  <a:avLst/>
                </a:prstGeom>
                <a:solidFill>
                  <a:srgbClr val="21B5A3"/>
                </a:solidFill>
                <a:ln>
                  <a:solidFill>
                    <a:srgbClr val="21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19" name="Hexágono 18">
                  <a:extLst>
                    <a:ext uri="{FF2B5EF4-FFF2-40B4-BE49-F238E27FC236}">
                      <a16:creationId xmlns:a16="http://schemas.microsoft.com/office/drawing/2014/main" id="{1687CFEE-85A5-B1C9-21D6-608929404D86}"/>
                    </a:ext>
                  </a:extLst>
                </p:cNvPr>
                <p:cNvSpPr/>
                <p:nvPr/>
              </p:nvSpPr>
              <p:spPr>
                <a:xfrm>
                  <a:off x="2090690" y="2450236"/>
                  <a:ext cx="825623" cy="754602"/>
                </a:xfrm>
                <a:prstGeom prst="hexagon">
                  <a:avLst/>
                </a:prstGeom>
                <a:solidFill>
                  <a:schemeClr val="bg1"/>
                </a:solidFill>
                <a:ln>
                  <a:solidFill>
                    <a:srgbClr val="21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grpSp>
          <p:grpSp>
            <p:nvGrpSpPr>
              <p:cNvPr id="44" name="Grupo 43">
                <a:extLst>
                  <a:ext uri="{FF2B5EF4-FFF2-40B4-BE49-F238E27FC236}">
                    <a16:creationId xmlns:a16="http://schemas.microsoft.com/office/drawing/2014/main" id="{4502BC15-8AC6-DFDC-5904-17B1A10C9B2F}"/>
                  </a:ext>
                </a:extLst>
              </p:cNvPr>
              <p:cNvGrpSpPr/>
              <p:nvPr/>
            </p:nvGrpSpPr>
            <p:grpSpPr>
              <a:xfrm>
                <a:off x="1677880" y="2425823"/>
                <a:ext cx="861134" cy="1075519"/>
                <a:chOff x="1677880" y="2425823"/>
                <a:chExt cx="861134" cy="1075519"/>
              </a:xfrm>
            </p:grpSpPr>
            <p:grpSp>
              <p:nvGrpSpPr>
                <p:cNvPr id="8" name="Grupo 7">
                  <a:extLst>
                    <a:ext uri="{FF2B5EF4-FFF2-40B4-BE49-F238E27FC236}">
                      <a16:creationId xmlns:a16="http://schemas.microsoft.com/office/drawing/2014/main" id="{22A98DBE-884A-D8B6-2921-86738DB00D49}"/>
                    </a:ext>
                  </a:extLst>
                </p:cNvPr>
                <p:cNvGrpSpPr/>
                <p:nvPr/>
              </p:nvGrpSpPr>
              <p:grpSpPr>
                <a:xfrm>
                  <a:off x="1677880" y="2425823"/>
                  <a:ext cx="861134" cy="796772"/>
                  <a:chOff x="1926454" y="2317071"/>
                  <a:chExt cx="1154097" cy="1020933"/>
                </a:xfrm>
              </p:grpSpPr>
              <p:sp>
                <p:nvSpPr>
                  <p:cNvPr id="11" name="Hexágono 10">
                    <a:extLst>
                      <a:ext uri="{FF2B5EF4-FFF2-40B4-BE49-F238E27FC236}">
                        <a16:creationId xmlns:a16="http://schemas.microsoft.com/office/drawing/2014/main" id="{D1A3F918-FA11-1501-60D8-714C33E58308}"/>
                      </a:ext>
                    </a:extLst>
                  </p:cNvPr>
                  <p:cNvSpPr/>
                  <p:nvPr/>
                </p:nvSpPr>
                <p:spPr>
                  <a:xfrm>
                    <a:off x="1926454" y="2317071"/>
                    <a:ext cx="1154097" cy="1020933"/>
                  </a:xfrm>
                  <a:prstGeom prst="hexagon">
                    <a:avLst/>
                  </a:prstGeom>
                  <a:solidFill>
                    <a:srgbClr val="61D40A"/>
                  </a:solidFill>
                  <a:ln>
                    <a:solidFill>
                      <a:srgbClr val="74F4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5" name="Hexágono 4">
                    <a:extLst>
                      <a:ext uri="{FF2B5EF4-FFF2-40B4-BE49-F238E27FC236}">
                        <a16:creationId xmlns:a16="http://schemas.microsoft.com/office/drawing/2014/main" id="{E3E97BC9-CABE-930B-CBF3-235154D0A08B}"/>
                      </a:ext>
                    </a:extLst>
                  </p:cNvPr>
                  <p:cNvSpPr/>
                  <p:nvPr/>
                </p:nvSpPr>
                <p:spPr>
                  <a:xfrm>
                    <a:off x="2090690" y="2450236"/>
                    <a:ext cx="825623" cy="754602"/>
                  </a:xfrm>
                  <a:prstGeom prst="hexagon">
                    <a:avLst/>
                  </a:prstGeom>
                  <a:solidFill>
                    <a:schemeClr val="bg1"/>
                  </a:solidFill>
                  <a:ln>
                    <a:solidFill>
                      <a:srgbClr val="74F4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grpSp>
            <p:sp>
              <p:nvSpPr>
                <p:cNvPr id="12" name="CuadroTexto 11">
                  <a:extLst>
                    <a:ext uri="{FF2B5EF4-FFF2-40B4-BE49-F238E27FC236}">
                      <a16:creationId xmlns:a16="http://schemas.microsoft.com/office/drawing/2014/main" id="{829F28EF-18AA-CABD-4039-040865990E54}"/>
                    </a:ext>
                  </a:extLst>
                </p:cNvPr>
                <p:cNvSpPr txBox="1"/>
                <p:nvPr/>
              </p:nvSpPr>
              <p:spPr>
                <a:xfrm>
                  <a:off x="1827833" y="2547235"/>
                  <a:ext cx="569178" cy="954107"/>
                </a:xfrm>
                <a:prstGeom prst="rect">
                  <a:avLst/>
                </a:prstGeom>
                <a:noFill/>
              </p:spPr>
              <p:txBody>
                <a:bodyPr wrap="square" rtlCol="0">
                  <a:spAutoFit/>
                </a:bodyPr>
                <a:lstStyle/>
                <a:p>
                  <a:pPr algn="ctr"/>
                  <a:r>
                    <a:rPr lang="es-CO" sz="2800" b="1" dirty="0">
                      <a:solidFill>
                        <a:srgbClr val="61D40A"/>
                      </a:solidFill>
                      <a:latin typeface="Arial" panose="020B0604020202020204" pitchFamily="34" charset="0"/>
                      <a:cs typeface="Arial" panose="020B0604020202020204" pitchFamily="34" charset="0"/>
                    </a:rPr>
                    <a:t>01</a:t>
                  </a:r>
                  <a:endParaRPr lang="es-MX" b="1" dirty="0">
                    <a:solidFill>
                      <a:srgbClr val="61D40A"/>
                    </a:solidFill>
                    <a:latin typeface="Arial" panose="020B0604020202020204" pitchFamily="34" charset="0"/>
                    <a:cs typeface="Arial" panose="020B0604020202020204" pitchFamily="34" charset="0"/>
                  </a:endParaRPr>
                </a:p>
              </p:txBody>
            </p:sp>
          </p:grpSp>
          <p:sp>
            <p:nvSpPr>
              <p:cNvPr id="37" name="CuadroTexto 36">
                <a:extLst>
                  <a:ext uri="{FF2B5EF4-FFF2-40B4-BE49-F238E27FC236}">
                    <a16:creationId xmlns:a16="http://schemas.microsoft.com/office/drawing/2014/main" id="{C6C0D236-276A-ACAA-ED2F-FA94A4567D37}"/>
                  </a:ext>
                </a:extLst>
              </p:cNvPr>
              <p:cNvSpPr txBox="1"/>
              <p:nvPr/>
            </p:nvSpPr>
            <p:spPr>
              <a:xfrm>
                <a:off x="4629288" y="2560081"/>
                <a:ext cx="569178" cy="954107"/>
              </a:xfrm>
              <a:prstGeom prst="rect">
                <a:avLst/>
              </a:prstGeom>
              <a:noFill/>
            </p:spPr>
            <p:txBody>
              <a:bodyPr wrap="square" rtlCol="0">
                <a:spAutoFit/>
              </a:bodyPr>
              <a:lstStyle/>
              <a:p>
                <a:pPr algn="ctr"/>
                <a:r>
                  <a:rPr lang="es-CO" sz="2800" b="1" dirty="0">
                    <a:solidFill>
                      <a:srgbClr val="21B5A3"/>
                    </a:solidFill>
                    <a:latin typeface="Arial" panose="020B0604020202020204" pitchFamily="34" charset="0"/>
                    <a:cs typeface="Arial" panose="020B0604020202020204" pitchFamily="34" charset="0"/>
                  </a:rPr>
                  <a:t>03</a:t>
                </a:r>
                <a:endParaRPr lang="es-MX" b="1" dirty="0">
                  <a:solidFill>
                    <a:srgbClr val="21B5A3"/>
                  </a:solidFill>
                  <a:latin typeface="Arial" panose="020B0604020202020204" pitchFamily="34" charset="0"/>
                  <a:cs typeface="Arial" panose="020B0604020202020204" pitchFamily="34" charset="0"/>
                </a:endParaRPr>
              </a:p>
            </p:txBody>
          </p:sp>
          <p:grpSp>
            <p:nvGrpSpPr>
              <p:cNvPr id="45" name="Grupo 44">
                <a:extLst>
                  <a:ext uri="{FF2B5EF4-FFF2-40B4-BE49-F238E27FC236}">
                    <a16:creationId xmlns:a16="http://schemas.microsoft.com/office/drawing/2014/main" id="{5DEE06A6-B7CB-D3DF-4CAB-9BFE69550095}"/>
                  </a:ext>
                </a:extLst>
              </p:cNvPr>
              <p:cNvGrpSpPr/>
              <p:nvPr/>
            </p:nvGrpSpPr>
            <p:grpSpPr>
              <a:xfrm>
                <a:off x="2974821" y="3937241"/>
                <a:ext cx="861134" cy="1090883"/>
                <a:chOff x="2974821" y="4171941"/>
                <a:chExt cx="861134" cy="1090883"/>
              </a:xfrm>
            </p:grpSpPr>
            <p:grpSp>
              <p:nvGrpSpPr>
                <p:cNvPr id="24" name="Grupo 23">
                  <a:extLst>
                    <a:ext uri="{FF2B5EF4-FFF2-40B4-BE49-F238E27FC236}">
                      <a16:creationId xmlns:a16="http://schemas.microsoft.com/office/drawing/2014/main" id="{0A2DF4AE-008E-DA09-2492-E72DE1AE4521}"/>
                    </a:ext>
                  </a:extLst>
                </p:cNvPr>
                <p:cNvGrpSpPr/>
                <p:nvPr/>
              </p:nvGrpSpPr>
              <p:grpSpPr>
                <a:xfrm>
                  <a:off x="2974821" y="4171941"/>
                  <a:ext cx="861134" cy="796772"/>
                  <a:chOff x="1926454" y="2317071"/>
                  <a:chExt cx="1154097" cy="1020933"/>
                </a:xfrm>
              </p:grpSpPr>
              <p:sp>
                <p:nvSpPr>
                  <p:cNvPr id="25" name="Hexágono 24">
                    <a:extLst>
                      <a:ext uri="{FF2B5EF4-FFF2-40B4-BE49-F238E27FC236}">
                        <a16:creationId xmlns:a16="http://schemas.microsoft.com/office/drawing/2014/main" id="{1632A2E5-D685-882F-78D4-C5D1DDD05C91}"/>
                      </a:ext>
                    </a:extLst>
                  </p:cNvPr>
                  <p:cNvSpPr/>
                  <p:nvPr/>
                </p:nvSpPr>
                <p:spPr>
                  <a:xfrm>
                    <a:off x="1926454" y="2317071"/>
                    <a:ext cx="1154097" cy="1020933"/>
                  </a:xfrm>
                  <a:prstGeom prst="hexagon">
                    <a:avLst/>
                  </a:prstGeom>
                  <a:solidFill>
                    <a:srgbClr val="3CCCC5"/>
                  </a:solidFill>
                  <a:ln>
                    <a:solidFill>
                      <a:srgbClr val="3CCC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6" name="Hexágono 25">
                    <a:extLst>
                      <a:ext uri="{FF2B5EF4-FFF2-40B4-BE49-F238E27FC236}">
                        <a16:creationId xmlns:a16="http://schemas.microsoft.com/office/drawing/2014/main" id="{316FF904-A5AB-0942-8988-753F01F71484}"/>
                      </a:ext>
                    </a:extLst>
                  </p:cNvPr>
                  <p:cNvSpPr/>
                  <p:nvPr/>
                </p:nvSpPr>
                <p:spPr>
                  <a:xfrm>
                    <a:off x="2090690" y="2450236"/>
                    <a:ext cx="825623" cy="754602"/>
                  </a:xfrm>
                  <a:prstGeom prst="hexagon">
                    <a:avLst/>
                  </a:prstGeom>
                  <a:solidFill>
                    <a:schemeClr val="bg1"/>
                  </a:solidFill>
                  <a:ln>
                    <a:solidFill>
                      <a:srgbClr val="3CCC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grpSp>
            <p:sp>
              <p:nvSpPr>
                <p:cNvPr id="38" name="CuadroTexto 37">
                  <a:extLst>
                    <a:ext uri="{FF2B5EF4-FFF2-40B4-BE49-F238E27FC236}">
                      <a16:creationId xmlns:a16="http://schemas.microsoft.com/office/drawing/2014/main" id="{4AF7F070-3335-638F-0AF8-97934C508BC0}"/>
                    </a:ext>
                  </a:extLst>
                </p:cNvPr>
                <p:cNvSpPr txBox="1"/>
                <p:nvPr/>
              </p:nvSpPr>
              <p:spPr>
                <a:xfrm>
                  <a:off x="3120798" y="4308717"/>
                  <a:ext cx="569178" cy="954107"/>
                </a:xfrm>
                <a:prstGeom prst="rect">
                  <a:avLst/>
                </a:prstGeom>
                <a:noFill/>
              </p:spPr>
              <p:txBody>
                <a:bodyPr wrap="square" rtlCol="0">
                  <a:spAutoFit/>
                </a:bodyPr>
                <a:lstStyle/>
                <a:p>
                  <a:pPr algn="ctr"/>
                  <a:r>
                    <a:rPr lang="es-CO" sz="2800" b="1" dirty="0">
                      <a:solidFill>
                        <a:srgbClr val="3CCCC5"/>
                      </a:solidFill>
                      <a:latin typeface="Arial" panose="020B0604020202020204" pitchFamily="34" charset="0"/>
                      <a:cs typeface="Arial" panose="020B0604020202020204" pitchFamily="34" charset="0"/>
                    </a:rPr>
                    <a:t>02</a:t>
                  </a:r>
                  <a:endParaRPr lang="es-MX" b="1" dirty="0">
                    <a:solidFill>
                      <a:srgbClr val="3CCCC5"/>
                    </a:solidFill>
                    <a:latin typeface="Arial" panose="020B0604020202020204" pitchFamily="34" charset="0"/>
                    <a:cs typeface="Arial" panose="020B0604020202020204" pitchFamily="34" charset="0"/>
                  </a:endParaRPr>
                </a:p>
              </p:txBody>
            </p:sp>
          </p:grpSp>
          <p:grpSp>
            <p:nvGrpSpPr>
              <p:cNvPr id="46" name="Grupo 45">
                <a:extLst>
                  <a:ext uri="{FF2B5EF4-FFF2-40B4-BE49-F238E27FC236}">
                    <a16:creationId xmlns:a16="http://schemas.microsoft.com/office/drawing/2014/main" id="{8E63AC47-58B8-134F-0405-925EB4678D4D}"/>
                  </a:ext>
                </a:extLst>
              </p:cNvPr>
              <p:cNvGrpSpPr/>
              <p:nvPr/>
            </p:nvGrpSpPr>
            <p:grpSpPr>
              <a:xfrm>
                <a:off x="5871321" y="3937241"/>
                <a:ext cx="861134" cy="1090883"/>
                <a:chOff x="5871321" y="4171941"/>
                <a:chExt cx="861134" cy="1090883"/>
              </a:xfrm>
            </p:grpSpPr>
            <p:grpSp>
              <p:nvGrpSpPr>
                <p:cNvPr id="27" name="Grupo 26">
                  <a:extLst>
                    <a:ext uri="{FF2B5EF4-FFF2-40B4-BE49-F238E27FC236}">
                      <a16:creationId xmlns:a16="http://schemas.microsoft.com/office/drawing/2014/main" id="{2856D039-AE18-7671-788F-D9EBDAD30C70}"/>
                    </a:ext>
                  </a:extLst>
                </p:cNvPr>
                <p:cNvGrpSpPr/>
                <p:nvPr/>
              </p:nvGrpSpPr>
              <p:grpSpPr>
                <a:xfrm>
                  <a:off x="5871321" y="4171941"/>
                  <a:ext cx="861134" cy="796772"/>
                  <a:chOff x="1926454" y="2317071"/>
                  <a:chExt cx="1154097" cy="1020933"/>
                </a:xfrm>
              </p:grpSpPr>
              <p:sp>
                <p:nvSpPr>
                  <p:cNvPr id="29" name="Hexágono 28">
                    <a:extLst>
                      <a:ext uri="{FF2B5EF4-FFF2-40B4-BE49-F238E27FC236}">
                        <a16:creationId xmlns:a16="http://schemas.microsoft.com/office/drawing/2014/main" id="{F082460B-C55E-E514-E910-6B2D331220BB}"/>
                      </a:ext>
                    </a:extLst>
                  </p:cNvPr>
                  <p:cNvSpPr/>
                  <p:nvPr/>
                </p:nvSpPr>
                <p:spPr>
                  <a:xfrm>
                    <a:off x="1926454" y="2317071"/>
                    <a:ext cx="1154097" cy="1020933"/>
                  </a:xfrm>
                  <a:prstGeom prst="hexagon">
                    <a:avLst/>
                  </a:prstGeom>
                  <a:solidFill>
                    <a:srgbClr val="3FA8C9"/>
                  </a:solidFill>
                  <a:ln>
                    <a:solidFill>
                      <a:srgbClr val="3FA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30" name="Hexágono 29">
                    <a:extLst>
                      <a:ext uri="{FF2B5EF4-FFF2-40B4-BE49-F238E27FC236}">
                        <a16:creationId xmlns:a16="http://schemas.microsoft.com/office/drawing/2014/main" id="{642DD962-E037-8BA0-F2F3-8561DD719F31}"/>
                      </a:ext>
                    </a:extLst>
                  </p:cNvPr>
                  <p:cNvSpPr/>
                  <p:nvPr/>
                </p:nvSpPr>
                <p:spPr>
                  <a:xfrm>
                    <a:off x="2090690" y="2450236"/>
                    <a:ext cx="825623" cy="754602"/>
                  </a:xfrm>
                  <a:prstGeom prst="hexagon">
                    <a:avLst/>
                  </a:prstGeom>
                  <a:solidFill>
                    <a:schemeClr val="bg1"/>
                  </a:solidFill>
                  <a:ln>
                    <a:solidFill>
                      <a:srgbClr val="3FA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grpSp>
            <p:sp>
              <p:nvSpPr>
                <p:cNvPr id="39" name="CuadroTexto 38">
                  <a:extLst>
                    <a:ext uri="{FF2B5EF4-FFF2-40B4-BE49-F238E27FC236}">
                      <a16:creationId xmlns:a16="http://schemas.microsoft.com/office/drawing/2014/main" id="{F4B93D73-6038-F5AF-9297-7CC8F8CA56F1}"/>
                    </a:ext>
                  </a:extLst>
                </p:cNvPr>
                <p:cNvSpPr txBox="1"/>
                <p:nvPr/>
              </p:nvSpPr>
              <p:spPr>
                <a:xfrm>
                  <a:off x="6015835" y="4308717"/>
                  <a:ext cx="569178" cy="954107"/>
                </a:xfrm>
                <a:prstGeom prst="rect">
                  <a:avLst/>
                </a:prstGeom>
                <a:noFill/>
              </p:spPr>
              <p:txBody>
                <a:bodyPr wrap="square" rtlCol="0">
                  <a:spAutoFit/>
                </a:bodyPr>
                <a:lstStyle/>
                <a:p>
                  <a:pPr algn="ctr"/>
                  <a:r>
                    <a:rPr lang="es-CO" sz="2800" b="1" dirty="0">
                      <a:solidFill>
                        <a:srgbClr val="3FA8C9"/>
                      </a:solidFill>
                      <a:latin typeface="Arial" panose="020B0604020202020204" pitchFamily="34" charset="0"/>
                      <a:cs typeface="Arial" panose="020B0604020202020204" pitchFamily="34" charset="0"/>
                    </a:rPr>
                    <a:t>04</a:t>
                  </a:r>
                  <a:endParaRPr lang="es-MX" b="1" dirty="0">
                    <a:solidFill>
                      <a:srgbClr val="3FA8C9"/>
                    </a:solidFill>
                    <a:latin typeface="Arial" panose="020B0604020202020204" pitchFamily="34" charset="0"/>
                    <a:cs typeface="Arial" panose="020B0604020202020204" pitchFamily="34" charset="0"/>
                  </a:endParaRPr>
                </a:p>
              </p:txBody>
            </p:sp>
          </p:grpSp>
          <p:grpSp>
            <p:nvGrpSpPr>
              <p:cNvPr id="48" name="Grupo 47">
                <a:extLst>
                  <a:ext uri="{FF2B5EF4-FFF2-40B4-BE49-F238E27FC236}">
                    <a16:creationId xmlns:a16="http://schemas.microsoft.com/office/drawing/2014/main" id="{FE5A653B-F210-C4E8-464D-B693825C395A}"/>
                  </a:ext>
                </a:extLst>
              </p:cNvPr>
              <p:cNvGrpSpPr/>
              <p:nvPr/>
            </p:nvGrpSpPr>
            <p:grpSpPr>
              <a:xfrm>
                <a:off x="8653976" y="3930749"/>
                <a:ext cx="861134" cy="1082915"/>
                <a:chOff x="8786613" y="4075034"/>
                <a:chExt cx="861134" cy="1082915"/>
              </a:xfrm>
            </p:grpSpPr>
            <p:grpSp>
              <p:nvGrpSpPr>
                <p:cNvPr id="31" name="Grupo 30">
                  <a:extLst>
                    <a:ext uri="{FF2B5EF4-FFF2-40B4-BE49-F238E27FC236}">
                      <a16:creationId xmlns:a16="http://schemas.microsoft.com/office/drawing/2014/main" id="{514CF70E-2629-6E4C-92E4-355CF07D74AF}"/>
                    </a:ext>
                  </a:extLst>
                </p:cNvPr>
                <p:cNvGrpSpPr/>
                <p:nvPr/>
              </p:nvGrpSpPr>
              <p:grpSpPr>
                <a:xfrm>
                  <a:off x="8786613" y="4075034"/>
                  <a:ext cx="861134" cy="796772"/>
                  <a:chOff x="1926454" y="2317071"/>
                  <a:chExt cx="1154097" cy="1020933"/>
                </a:xfrm>
              </p:grpSpPr>
              <p:sp>
                <p:nvSpPr>
                  <p:cNvPr id="32" name="Hexágono 31">
                    <a:extLst>
                      <a:ext uri="{FF2B5EF4-FFF2-40B4-BE49-F238E27FC236}">
                        <a16:creationId xmlns:a16="http://schemas.microsoft.com/office/drawing/2014/main" id="{D921EBE3-7482-BFF3-26AB-0A1B6F402961}"/>
                      </a:ext>
                    </a:extLst>
                  </p:cNvPr>
                  <p:cNvSpPr/>
                  <p:nvPr/>
                </p:nvSpPr>
                <p:spPr>
                  <a:xfrm>
                    <a:off x="1926454" y="2317071"/>
                    <a:ext cx="1154097" cy="1020933"/>
                  </a:xfrm>
                  <a:prstGeom prst="hexagon">
                    <a:avLst/>
                  </a:prstGeom>
                  <a:solidFill>
                    <a:srgbClr val="3A76CE"/>
                  </a:solidFill>
                  <a:ln>
                    <a:solidFill>
                      <a:srgbClr val="3A76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33" name="Hexágono 32">
                    <a:extLst>
                      <a:ext uri="{FF2B5EF4-FFF2-40B4-BE49-F238E27FC236}">
                        <a16:creationId xmlns:a16="http://schemas.microsoft.com/office/drawing/2014/main" id="{1A6C8F33-7AA3-6322-C93A-422E59D1A3CB}"/>
                      </a:ext>
                    </a:extLst>
                  </p:cNvPr>
                  <p:cNvSpPr/>
                  <p:nvPr/>
                </p:nvSpPr>
                <p:spPr>
                  <a:xfrm>
                    <a:off x="2090690" y="2450236"/>
                    <a:ext cx="825623" cy="754602"/>
                  </a:xfrm>
                  <a:prstGeom prst="hexagon">
                    <a:avLst/>
                  </a:prstGeom>
                  <a:solidFill>
                    <a:schemeClr val="bg1"/>
                  </a:solidFill>
                  <a:ln>
                    <a:solidFill>
                      <a:srgbClr val="3A76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grpSp>
            <p:sp>
              <p:nvSpPr>
                <p:cNvPr id="40" name="CuadroTexto 39">
                  <a:extLst>
                    <a:ext uri="{FF2B5EF4-FFF2-40B4-BE49-F238E27FC236}">
                      <a16:creationId xmlns:a16="http://schemas.microsoft.com/office/drawing/2014/main" id="{3F60B32B-7DF2-0CE1-4C90-EF3FE5951242}"/>
                    </a:ext>
                  </a:extLst>
                </p:cNvPr>
                <p:cNvSpPr txBox="1"/>
                <p:nvPr/>
              </p:nvSpPr>
              <p:spPr>
                <a:xfrm>
                  <a:off x="8932590" y="4203842"/>
                  <a:ext cx="569178" cy="954107"/>
                </a:xfrm>
                <a:prstGeom prst="rect">
                  <a:avLst/>
                </a:prstGeom>
                <a:noFill/>
                <a:ln>
                  <a:noFill/>
                </a:ln>
              </p:spPr>
              <p:txBody>
                <a:bodyPr wrap="square" rtlCol="0">
                  <a:spAutoFit/>
                </a:bodyPr>
                <a:lstStyle/>
                <a:p>
                  <a:pPr algn="ctr"/>
                  <a:r>
                    <a:rPr lang="es-CO" sz="2800" b="1" dirty="0">
                      <a:solidFill>
                        <a:srgbClr val="3A76CE"/>
                      </a:solidFill>
                      <a:latin typeface="Arial" panose="020B0604020202020204" pitchFamily="34" charset="0"/>
                      <a:cs typeface="Arial" panose="020B0604020202020204" pitchFamily="34" charset="0"/>
                    </a:rPr>
                    <a:t>06</a:t>
                  </a:r>
                  <a:endParaRPr lang="es-MX" b="1" dirty="0">
                    <a:solidFill>
                      <a:srgbClr val="3A76CE"/>
                    </a:solidFill>
                    <a:latin typeface="Arial" panose="020B0604020202020204" pitchFamily="34" charset="0"/>
                    <a:cs typeface="Arial" panose="020B0604020202020204" pitchFamily="34" charset="0"/>
                  </a:endParaRPr>
                </a:p>
              </p:txBody>
            </p:sp>
          </p:grpSp>
          <p:grpSp>
            <p:nvGrpSpPr>
              <p:cNvPr id="70" name="Grupo 69">
                <a:extLst>
                  <a:ext uri="{FF2B5EF4-FFF2-40B4-BE49-F238E27FC236}">
                    <a16:creationId xmlns:a16="http://schemas.microsoft.com/office/drawing/2014/main" id="{D00B48CD-AED6-F321-AC90-3547071B4540}"/>
                  </a:ext>
                </a:extLst>
              </p:cNvPr>
              <p:cNvGrpSpPr/>
              <p:nvPr/>
            </p:nvGrpSpPr>
            <p:grpSpPr>
              <a:xfrm>
                <a:off x="7182754" y="2406108"/>
                <a:ext cx="861134" cy="1090883"/>
                <a:chOff x="7210818" y="2425823"/>
                <a:chExt cx="861134" cy="1090883"/>
              </a:xfrm>
            </p:grpSpPr>
            <p:grpSp>
              <p:nvGrpSpPr>
                <p:cNvPr id="21" name="Grupo 20">
                  <a:extLst>
                    <a:ext uri="{FF2B5EF4-FFF2-40B4-BE49-F238E27FC236}">
                      <a16:creationId xmlns:a16="http://schemas.microsoft.com/office/drawing/2014/main" id="{51C422AB-03BB-6213-5C6E-740AF15C9843}"/>
                    </a:ext>
                  </a:extLst>
                </p:cNvPr>
                <p:cNvGrpSpPr/>
                <p:nvPr/>
              </p:nvGrpSpPr>
              <p:grpSpPr>
                <a:xfrm>
                  <a:off x="7210818" y="2425823"/>
                  <a:ext cx="861134" cy="796772"/>
                  <a:chOff x="1926454" y="2317071"/>
                  <a:chExt cx="1154097" cy="1020933"/>
                </a:xfrm>
              </p:grpSpPr>
              <p:sp>
                <p:nvSpPr>
                  <p:cNvPr id="22" name="Hexágono 21">
                    <a:extLst>
                      <a:ext uri="{FF2B5EF4-FFF2-40B4-BE49-F238E27FC236}">
                        <a16:creationId xmlns:a16="http://schemas.microsoft.com/office/drawing/2014/main" id="{E76269A9-25A2-4707-58E2-244CB14E9586}"/>
                      </a:ext>
                    </a:extLst>
                  </p:cNvPr>
                  <p:cNvSpPr/>
                  <p:nvPr/>
                </p:nvSpPr>
                <p:spPr>
                  <a:xfrm>
                    <a:off x="1926454" y="2317071"/>
                    <a:ext cx="1154097" cy="1020933"/>
                  </a:xfrm>
                  <a:prstGeom prst="hexagon">
                    <a:avLst/>
                  </a:prstGeom>
                  <a:solidFill>
                    <a:srgbClr val="1EC8EA"/>
                  </a:solidFill>
                  <a:ln>
                    <a:solidFill>
                      <a:srgbClr val="1EC8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3" name="Hexágono 22">
                    <a:extLst>
                      <a:ext uri="{FF2B5EF4-FFF2-40B4-BE49-F238E27FC236}">
                        <a16:creationId xmlns:a16="http://schemas.microsoft.com/office/drawing/2014/main" id="{B3938E82-FA4B-5F15-A2DF-F0A2039FA8BD}"/>
                      </a:ext>
                    </a:extLst>
                  </p:cNvPr>
                  <p:cNvSpPr/>
                  <p:nvPr/>
                </p:nvSpPr>
                <p:spPr>
                  <a:xfrm>
                    <a:off x="2090690" y="2450236"/>
                    <a:ext cx="825623" cy="754602"/>
                  </a:xfrm>
                  <a:prstGeom prst="hexagon">
                    <a:avLst/>
                  </a:prstGeom>
                  <a:solidFill>
                    <a:schemeClr val="bg1"/>
                  </a:solidFill>
                  <a:ln>
                    <a:solidFill>
                      <a:srgbClr val="1EC8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grpSp>
            <p:sp>
              <p:nvSpPr>
                <p:cNvPr id="41" name="CuadroTexto 40">
                  <a:extLst>
                    <a:ext uri="{FF2B5EF4-FFF2-40B4-BE49-F238E27FC236}">
                      <a16:creationId xmlns:a16="http://schemas.microsoft.com/office/drawing/2014/main" id="{4D7ABF1D-944E-DF08-1C86-EC968EBA8A17}"/>
                    </a:ext>
                  </a:extLst>
                </p:cNvPr>
                <p:cNvSpPr txBox="1"/>
                <p:nvPr/>
              </p:nvSpPr>
              <p:spPr>
                <a:xfrm>
                  <a:off x="7347067" y="2562599"/>
                  <a:ext cx="569178" cy="954107"/>
                </a:xfrm>
                <a:prstGeom prst="rect">
                  <a:avLst/>
                </a:prstGeom>
                <a:noFill/>
              </p:spPr>
              <p:txBody>
                <a:bodyPr wrap="square" rtlCol="0">
                  <a:spAutoFit/>
                </a:bodyPr>
                <a:lstStyle/>
                <a:p>
                  <a:pPr algn="ctr"/>
                  <a:r>
                    <a:rPr lang="es-CO" sz="2800" b="1" dirty="0">
                      <a:solidFill>
                        <a:srgbClr val="1EC8EA"/>
                      </a:solidFill>
                      <a:latin typeface="Arial" panose="020B0604020202020204" pitchFamily="34" charset="0"/>
                      <a:cs typeface="Arial" panose="020B0604020202020204" pitchFamily="34" charset="0"/>
                    </a:rPr>
                    <a:t>05</a:t>
                  </a:r>
                  <a:endParaRPr lang="es-MX" b="1" dirty="0">
                    <a:solidFill>
                      <a:srgbClr val="1EC8EA"/>
                    </a:solidFill>
                    <a:latin typeface="Arial" panose="020B0604020202020204" pitchFamily="34" charset="0"/>
                    <a:cs typeface="Arial" panose="020B0604020202020204" pitchFamily="34" charset="0"/>
                  </a:endParaRPr>
                </a:p>
              </p:txBody>
            </p:sp>
          </p:grpSp>
          <p:grpSp>
            <p:nvGrpSpPr>
              <p:cNvPr id="71" name="Grupo 70">
                <a:extLst>
                  <a:ext uri="{FF2B5EF4-FFF2-40B4-BE49-F238E27FC236}">
                    <a16:creationId xmlns:a16="http://schemas.microsoft.com/office/drawing/2014/main" id="{C6F22686-43A2-17F4-B731-C8C0FB577D3C}"/>
                  </a:ext>
                </a:extLst>
              </p:cNvPr>
              <p:cNvGrpSpPr/>
              <p:nvPr/>
            </p:nvGrpSpPr>
            <p:grpSpPr>
              <a:xfrm>
                <a:off x="9961008" y="2401961"/>
                <a:ext cx="861134" cy="1085481"/>
                <a:chOff x="9918932" y="2432280"/>
                <a:chExt cx="861134" cy="1085481"/>
              </a:xfrm>
            </p:grpSpPr>
            <p:grpSp>
              <p:nvGrpSpPr>
                <p:cNvPr id="34" name="Grupo 33">
                  <a:extLst>
                    <a:ext uri="{FF2B5EF4-FFF2-40B4-BE49-F238E27FC236}">
                      <a16:creationId xmlns:a16="http://schemas.microsoft.com/office/drawing/2014/main" id="{5F893F69-339A-494F-20A5-8E1D85C84E35}"/>
                    </a:ext>
                  </a:extLst>
                </p:cNvPr>
                <p:cNvGrpSpPr/>
                <p:nvPr/>
              </p:nvGrpSpPr>
              <p:grpSpPr>
                <a:xfrm>
                  <a:off x="9918932" y="2432280"/>
                  <a:ext cx="861134" cy="796772"/>
                  <a:chOff x="1926454" y="2317071"/>
                  <a:chExt cx="1154097" cy="1020933"/>
                </a:xfrm>
              </p:grpSpPr>
              <p:sp>
                <p:nvSpPr>
                  <p:cNvPr id="35" name="Hexágono 34">
                    <a:extLst>
                      <a:ext uri="{FF2B5EF4-FFF2-40B4-BE49-F238E27FC236}">
                        <a16:creationId xmlns:a16="http://schemas.microsoft.com/office/drawing/2014/main" id="{B24E19B0-4CA8-6B7F-FFBF-E26822C5A0C2}"/>
                      </a:ext>
                    </a:extLst>
                  </p:cNvPr>
                  <p:cNvSpPr/>
                  <p:nvPr/>
                </p:nvSpPr>
                <p:spPr>
                  <a:xfrm>
                    <a:off x="1926454" y="2317071"/>
                    <a:ext cx="1154097" cy="1020933"/>
                  </a:xfrm>
                  <a:prstGeom prst="hexagon">
                    <a:avLst/>
                  </a:prstGeom>
                  <a:solidFill>
                    <a:srgbClr val="421AA6"/>
                  </a:solidFill>
                  <a:ln>
                    <a:solidFill>
                      <a:srgbClr val="421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36" name="Hexágono 35">
                    <a:extLst>
                      <a:ext uri="{FF2B5EF4-FFF2-40B4-BE49-F238E27FC236}">
                        <a16:creationId xmlns:a16="http://schemas.microsoft.com/office/drawing/2014/main" id="{7C193B86-55DF-2552-735C-1546C8619668}"/>
                      </a:ext>
                    </a:extLst>
                  </p:cNvPr>
                  <p:cNvSpPr/>
                  <p:nvPr/>
                </p:nvSpPr>
                <p:spPr>
                  <a:xfrm>
                    <a:off x="2090690" y="2450236"/>
                    <a:ext cx="825623" cy="754602"/>
                  </a:xfrm>
                  <a:prstGeom prst="hexagon">
                    <a:avLst/>
                  </a:prstGeom>
                  <a:solidFill>
                    <a:schemeClr val="bg1"/>
                  </a:solidFill>
                  <a:ln>
                    <a:solidFill>
                      <a:srgbClr val="421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grpSp>
            <p:sp>
              <p:nvSpPr>
                <p:cNvPr id="42" name="CuadroTexto 41">
                  <a:extLst>
                    <a:ext uri="{FF2B5EF4-FFF2-40B4-BE49-F238E27FC236}">
                      <a16:creationId xmlns:a16="http://schemas.microsoft.com/office/drawing/2014/main" id="{406233C4-C460-4956-EB45-299DD51F6F51}"/>
                    </a:ext>
                  </a:extLst>
                </p:cNvPr>
                <p:cNvSpPr txBox="1"/>
                <p:nvPr/>
              </p:nvSpPr>
              <p:spPr>
                <a:xfrm>
                  <a:off x="10064909" y="2563654"/>
                  <a:ext cx="569178" cy="954107"/>
                </a:xfrm>
                <a:prstGeom prst="rect">
                  <a:avLst/>
                </a:prstGeom>
                <a:noFill/>
              </p:spPr>
              <p:txBody>
                <a:bodyPr wrap="square" rtlCol="0">
                  <a:spAutoFit/>
                </a:bodyPr>
                <a:lstStyle/>
                <a:p>
                  <a:pPr algn="ctr"/>
                  <a:r>
                    <a:rPr lang="es-CO" sz="2800" b="1" dirty="0">
                      <a:solidFill>
                        <a:srgbClr val="421AA6"/>
                      </a:solidFill>
                      <a:latin typeface="Arial" panose="020B0604020202020204" pitchFamily="34" charset="0"/>
                      <a:cs typeface="Arial" panose="020B0604020202020204" pitchFamily="34" charset="0"/>
                    </a:rPr>
                    <a:t>07</a:t>
                  </a:r>
                  <a:endParaRPr lang="es-MX" b="1" dirty="0">
                    <a:solidFill>
                      <a:srgbClr val="421AA6"/>
                    </a:solidFill>
                    <a:latin typeface="Arial" panose="020B0604020202020204" pitchFamily="34" charset="0"/>
                    <a:cs typeface="Arial" panose="020B0604020202020204" pitchFamily="34" charset="0"/>
                  </a:endParaRPr>
                </a:p>
              </p:txBody>
            </p:sp>
          </p:grpSp>
          <p:cxnSp>
            <p:nvCxnSpPr>
              <p:cNvPr id="50" name="Conector recto 49">
                <a:extLst>
                  <a:ext uri="{FF2B5EF4-FFF2-40B4-BE49-F238E27FC236}">
                    <a16:creationId xmlns:a16="http://schemas.microsoft.com/office/drawing/2014/main" id="{6596B94D-803F-120D-26DA-A64AA1D0A16E}"/>
                  </a:ext>
                </a:extLst>
              </p:cNvPr>
              <p:cNvCxnSpPr>
                <a:cxnSpLocks/>
              </p:cNvCxnSpPr>
              <p:nvPr/>
            </p:nvCxnSpPr>
            <p:spPr>
              <a:xfrm>
                <a:off x="2104008" y="3390268"/>
                <a:ext cx="8414" cy="941018"/>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54BD73E1-E52B-034E-534C-A06EE2E841BE}"/>
                  </a:ext>
                </a:extLst>
              </p:cNvPr>
              <p:cNvCxnSpPr>
                <a:cxnSpLocks/>
              </p:cNvCxnSpPr>
              <p:nvPr/>
            </p:nvCxnSpPr>
            <p:spPr>
              <a:xfrm flipV="1">
                <a:off x="2104008" y="4355934"/>
                <a:ext cx="807868" cy="8877"/>
              </a:xfrm>
              <a:prstGeom prst="straightConnector1">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D49AB0AC-3C32-0829-9B53-4E55B7F84E5E}"/>
                  </a:ext>
                </a:extLst>
              </p:cNvPr>
              <p:cNvCxnSpPr>
                <a:cxnSpLocks/>
              </p:cNvCxnSpPr>
              <p:nvPr/>
            </p:nvCxnSpPr>
            <p:spPr>
              <a:xfrm>
                <a:off x="4902337" y="3234097"/>
                <a:ext cx="8414" cy="113863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BAA4AFF8-4546-D531-CABC-28B4A20C6604}"/>
                  </a:ext>
                </a:extLst>
              </p:cNvPr>
              <p:cNvCxnSpPr>
                <a:cxnSpLocks/>
              </p:cNvCxnSpPr>
              <p:nvPr/>
            </p:nvCxnSpPr>
            <p:spPr>
              <a:xfrm flipV="1">
                <a:off x="4902337" y="4355934"/>
                <a:ext cx="885620" cy="15359"/>
              </a:xfrm>
              <a:prstGeom prst="straightConnector1">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62C05C43-CF0E-7435-42D0-EDA0F519B72B}"/>
                  </a:ext>
                </a:extLst>
              </p:cNvPr>
              <p:cNvCxnSpPr>
                <a:cxnSpLocks/>
              </p:cNvCxnSpPr>
              <p:nvPr/>
            </p:nvCxnSpPr>
            <p:spPr>
              <a:xfrm>
                <a:off x="7661757" y="3230851"/>
                <a:ext cx="8414" cy="113863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0" name="Conector recto de flecha 59">
                <a:extLst>
                  <a:ext uri="{FF2B5EF4-FFF2-40B4-BE49-F238E27FC236}">
                    <a16:creationId xmlns:a16="http://schemas.microsoft.com/office/drawing/2014/main" id="{7C5906D3-8AB9-627D-9C3A-87E4C4D87F23}"/>
                  </a:ext>
                </a:extLst>
              </p:cNvPr>
              <p:cNvCxnSpPr>
                <a:cxnSpLocks/>
              </p:cNvCxnSpPr>
              <p:nvPr/>
            </p:nvCxnSpPr>
            <p:spPr>
              <a:xfrm flipV="1">
                <a:off x="7661757" y="4342960"/>
                <a:ext cx="885620" cy="15359"/>
              </a:xfrm>
              <a:prstGeom prst="straightConnector1">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718295FC-E19F-7095-C2F9-833CE919118B}"/>
                  </a:ext>
                </a:extLst>
              </p:cNvPr>
              <p:cNvCxnSpPr>
                <a:cxnSpLocks/>
              </p:cNvCxnSpPr>
              <p:nvPr/>
            </p:nvCxnSpPr>
            <p:spPr>
              <a:xfrm>
                <a:off x="3327834" y="2808724"/>
                <a:ext cx="0" cy="113218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9504EFA7-18FC-FA28-71A2-963E9C041A83}"/>
                  </a:ext>
                </a:extLst>
              </p:cNvPr>
              <p:cNvCxnSpPr>
                <a:cxnSpLocks/>
              </p:cNvCxnSpPr>
              <p:nvPr/>
            </p:nvCxnSpPr>
            <p:spPr>
              <a:xfrm flipV="1">
                <a:off x="6307663" y="2793864"/>
                <a:ext cx="802134" cy="8877"/>
              </a:xfrm>
              <a:prstGeom prst="straightConnector1">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9C53F08F-F686-EF6C-DF5A-B20A24667AAC}"/>
                  </a:ext>
                </a:extLst>
              </p:cNvPr>
              <p:cNvCxnSpPr>
                <a:cxnSpLocks/>
              </p:cNvCxnSpPr>
              <p:nvPr/>
            </p:nvCxnSpPr>
            <p:spPr>
              <a:xfrm>
                <a:off x="6272083" y="2815208"/>
                <a:ext cx="0" cy="113218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8" name="Conector recto de flecha 67">
                <a:extLst>
                  <a:ext uri="{FF2B5EF4-FFF2-40B4-BE49-F238E27FC236}">
                    <a16:creationId xmlns:a16="http://schemas.microsoft.com/office/drawing/2014/main" id="{5B6731FE-0A40-14BA-9277-3446F127C4DA}"/>
                  </a:ext>
                </a:extLst>
              </p:cNvPr>
              <p:cNvCxnSpPr>
                <a:cxnSpLocks/>
              </p:cNvCxnSpPr>
              <p:nvPr/>
            </p:nvCxnSpPr>
            <p:spPr>
              <a:xfrm flipV="1">
                <a:off x="9115718" y="2800347"/>
                <a:ext cx="802134" cy="8877"/>
              </a:xfrm>
              <a:prstGeom prst="straightConnector1">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110D2858-7A21-49D3-7188-07CF622A8072}"/>
                  </a:ext>
                </a:extLst>
              </p:cNvPr>
              <p:cNvCxnSpPr>
                <a:cxnSpLocks/>
              </p:cNvCxnSpPr>
              <p:nvPr/>
            </p:nvCxnSpPr>
            <p:spPr>
              <a:xfrm>
                <a:off x="9080138" y="2821691"/>
                <a:ext cx="0" cy="113218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2" name="CuadroTexto 71">
                <a:extLst>
                  <a:ext uri="{FF2B5EF4-FFF2-40B4-BE49-F238E27FC236}">
                    <a16:creationId xmlns:a16="http://schemas.microsoft.com/office/drawing/2014/main" id="{F32B901F-D58E-9574-09E9-277D908D91EC}"/>
                  </a:ext>
                </a:extLst>
              </p:cNvPr>
              <p:cNvSpPr txBox="1"/>
              <p:nvPr/>
            </p:nvSpPr>
            <p:spPr>
              <a:xfrm>
                <a:off x="1177198" y="4620979"/>
                <a:ext cx="1559881" cy="769441"/>
              </a:xfrm>
              <a:prstGeom prst="rect">
                <a:avLst/>
              </a:prstGeom>
              <a:noFill/>
            </p:spPr>
            <p:txBody>
              <a:bodyPr wrap="square" rtlCol="0">
                <a:spAutoFit/>
              </a:bodyPr>
              <a:lstStyle/>
              <a:p>
                <a:pPr algn="r"/>
                <a:r>
                  <a:rPr lang="es-CO" sz="1100" dirty="0">
                    <a:latin typeface="Arial" panose="020B0604020202020204" pitchFamily="34" charset="0"/>
                    <a:cs typeface="Arial" panose="020B0604020202020204" pitchFamily="34" charset="0"/>
                  </a:rPr>
                  <a:t>Remisión de la solicitud del usuario y de los documentos soportes a la SLIS</a:t>
                </a:r>
                <a:endParaRPr lang="es-MX" sz="1100" dirty="0">
                  <a:latin typeface="Arial" panose="020B0604020202020204" pitchFamily="34" charset="0"/>
                  <a:cs typeface="Arial" panose="020B0604020202020204" pitchFamily="34" charset="0"/>
                </a:endParaRPr>
              </a:p>
            </p:txBody>
          </p:sp>
          <p:sp>
            <p:nvSpPr>
              <p:cNvPr id="73" name="CuadroTexto 72">
                <a:extLst>
                  <a:ext uri="{FF2B5EF4-FFF2-40B4-BE49-F238E27FC236}">
                    <a16:creationId xmlns:a16="http://schemas.microsoft.com/office/drawing/2014/main" id="{21B217B1-B558-9938-08BC-4E30BB534E1E}"/>
                  </a:ext>
                </a:extLst>
              </p:cNvPr>
              <p:cNvSpPr txBox="1"/>
              <p:nvPr/>
            </p:nvSpPr>
            <p:spPr>
              <a:xfrm>
                <a:off x="2669925" y="1877024"/>
                <a:ext cx="1709522" cy="1107996"/>
              </a:xfrm>
              <a:prstGeom prst="rect">
                <a:avLst/>
              </a:prstGeom>
              <a:noFill/>
            </p:spPr>
            <p:txBody>
              <a:bodyPr wrap="square" rtlCol="0">
                <a:spAutoFit/>
              </a:bodyPr>
              <a:lstStyle/>
              <a:p>
                <a:pPr algn="r"/>
                <a:r>
                  <a:rPr lang="es-CO" sz="1100" dirty="0">
                    <a:latin typeface="Arial" panose="020B0604020202020204" pitchFamily="34" charset="0"/>
                    <a:cs typeface="Arial" panose="020B0604020202020204" pitchFamily="34" charset="0"/>
                  </a:rPr>
                  <a:t>El profesional de la SLIS diligencia el formato de cambio de registro y compila la documentación en un solo archivo.</a:t>
                </a:r>
                <a:endParaRPr lang="es-MX" sz="1100" dirty="0">
                  <a:latin typeface="Arial" panose="020B0604020202020204" pitchFamily="34" charset="0"/>
                  <a:cs typeface="Arial" panose="020B0604020202020204" pitchFamily="34" charset="0"/>
                </a:endParaRPr>
              </a:p>
            </p:txBody>
          </p:sp>
          <p:pic>
            <p:nvPicPr>
              <p:cNvPr id="75" name="Gráfico 74" descr="Usuario con relleno sólido">
                <a:extLst>
                  <a:ext uri="{FF2B5EF4-FFF2-40B4-BE49-F238E27FC236}">
                    <a16:creationId xmlns:a16="http://schemas.microsoft.com/office/drawing/2014/main" id="{5DD705A9-1E94-2191-4D85-8F9A46E344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5980" y="4325411"/>
                <a:ext cx="350635" cy="350635"/>
              </a:xfrm>
              <a:prstGeom prst="rect">
                <a:avLst/>
              </a:prstGeom>
            </p:spPr>
          </p:pic>
          <p:sp>
            <p:nvSpPr>
              <p:cNvPr id="76" name="CuadroTexto 75">
                <a:extLst>
                  <a:ext uri="{FF2B5EF4-FFF2-40B4-BE49-F238E27FC236}">
                    <a16:creationId xmlns:a16="http://schemas.microsoft.com/office/drawing/2014/main" id="{78558CFF-AC79-FFC0-4808-51D0730FF80C}"/>
                  </a:ext>
                </a:extLst>
              </p:cNvPr>
              <p:cNvSpPr txBox="1"/>
              <p:nvPr/>
            </p:nvSpPr>
            <p:spPr>
              <a:xfrm>
                <a:off x="1882963" y="4404436"/>
                <a:ext cx="861134" cy="307777"/>
              </a:xfrm>
              <a:prstGeom prst="rect">
                <a:avLst/>
              </a:prstGeom>
              <a:noFill/>
            </p:spPr>
            <p:txBody>
              <a:bodyPr wrap="square" rtlCol="0">
                <a:spAutoFit/>
              </a:bodyPr>
              <a:lstStyle/>
              <a:p>
                <a:pPr algn="r"/>
                <a:r>
                  <a:rPr lang="es-CO" sz="1400" b="1" dirty="0">
                    <a:latin typeface="Arial" panose="020B0604020202020204" pitchFamily="34" charset="0"/>
                    <a:cs typeface="Arial" panose="020B0604020202020204" pitchFamily="34" charset="0"/>
                  </a:rPr>
                  <a:t>Paso 1</a:t>
                </a:r>
                <a:endParaRPr lang="es-MX" b="1" dirty="0">
                  <a:latin typeface="Arial" panose="020B0604020202020204" pitchFamily="34" charset="0"/>
                  <a:cs typeface="Arial" panose="020B0604020202020204" pitchFamily="34" charset="0"/>
                </a:endParaRPr>
              </a:p>
            </p:txBody>
          </p:sp>
          <p:sp>
            <p:nvSpPr>
              <p:cNvPr id="77" name="CuadroTexto 76">
                <a:extLst>
                  <a:ext uri="{FF2B5EF4-FFF2-40B4-BE49-F238E27FC236}">
                    <a16:creationId xmlns:a16="http://schemas.microsoft.com/office/drawing/2014/main" id="{2005A6FB-90BB-8441-16C0-DEBFB56FE034}"/>
                  </a:ext>
                </a:extLst>
              </p:cNvPr>
              <p:cNvSpPr txBox="1"/>
              <p:nvPr/>
            </p:nvSpPr>
            <p:spPr>
              <a:xfrm>
                <a:off x="3461386" y="1592329"/>
                <a:ext cx="861134" cy="307777"/>
              </a:xfrm>
              <a:prstGeom prst="rect">
                <a:avLst/>
              </a:prstGeom>
              <a:noFill/>
            </p:spPr>
            <p:txBody>
              <a:bodyPr wrap="square" rtlCol="0">
                <a:spAutoFit/>
              </a:bodyPr>
              <a:lstStyle/>
              <a:p>
                <a:pPr algn="r"/>
                <a:r>
                  <a:rPr lang="es-CO" sz="1400" b="1" dirty="0">
                    <a:latin typeface="Arial" panose="020B0604020202020204" pitchFamily="34" charset="0"/>
                    <a:cs typeface="Arial" panose="020B0604020202020204" pitchFamily="34" charset="0"/>
                  </a:rPr>
                  <a:t>Paso 2</a:t>
                </a:r>
                <a:endParaRPr lang="es-MX" b="1" dirty="0">
                  <a:latin typeface="Arial" panose="020B0604020202020204" pitchFamily="34" charset="0"/>
                  <a:cs typeface="Arial" panose="020B0604020202020204" pitchFamily="34" charset="0"/>
                </a:endParaRPr>
              </a:p>
            </p:txBody>
          </p:sp>
          <p:pic>
            <p:nvPicPr>
              <p:cNvPr id="79" name="Gráfico 78" descr="Hombre programador con relleno sólido">
                <a:extLst>
                  <a:ext uri="{FF2B5EF4-FFF2-40B4-BE49-F238E27FC236}">
                    <a16:creationId xmlns:a16="http://schemas.microsoft.com/office/drawing/2014/main" id="{7B082ECF-37D5-887C-1548-A916B482F3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5153" y="4266712"/>
                <a:ext cx="406112" cy="406112"/>
              </a:xfrm>
              <a:prstGeom prst="rect">
                <a:avLst/>
              </a:prstGeom>
            </p:spPr>
          </p:pic>
          <p:sp>
            <p:nvSpPr>
              <p:cNvPr id="80" name="CuadroTexto 79">
                <a:extLst>
                  <a:ext uri="{FF2B5EF4-FFF2-40B4-BE49-F238E27FC236}">
                    <a16:creationId xmlns:a16="http://schemas.microsoft.com/office/drawing/2014/main" id="{9F1FA78C-15B8-8950-83AB-B6BF4B47391A}"/>
                  </a:ext>
                </a:extLst>
              </p:cNvPr>
              <p:cNvSpPr txBox="1"/>
              <p:nvPr/>
            </p:nvSpPr>
            <p:spPr>
              <a:xfrm>
                <a:off x="4130810" y="4620978"/>
                <a:ext cx="1559881" cy="938719"/>
              </a:xfrm>
              <a:prstGeom prst="rect">
                <a:avLst/>
              </a:prstGeom>
              <a:noFill/>
            </p:spPr>
            <p:txBody>
              <a:bodyPr wrap="square" rtlCol="0">
                <a:spAutoFit/>
              </a:bodyPr>
              <a:lstStyle/>
              <a:p>
                <a:pPr lvl="0" algn="r"/>
                <a:r>
                  <a:rPr lang="es-CO" sz="1100" dirty="0">
                    <a:latin typeface="Arial" panose="020B0604020202020204" pitchFamily="34" charset="0"/>
                    <a:cs typeface="Arial" panose="020B0604020202020204" pitchFamily="34" charset="0"/>
                  </a:rPr>
                  <a:t>El profesional envía por AZ Digital el archivo compilado para verificación y firma.</a:t>
                </a:r>
                <a:endParaRPr lang="es-MX" sz="1100" dirty="0">
                  <a:latin typeface="Arial" panose="020B0604020202020204" pitchFamily="34" charset="0"/>
                  <a:cs typeface="Arial" panose="020B0604020202020204" pitchFamily="34" charset="0"/>
                </a:endParaRPr>
              </a:p>
            </p:txBody>
          </p:sp>
          <p:sp>
            <p:nvSpPr>
              <p:cNvPr id="82" name="CuadroTexto 81">
                <a:extLst>
                  <a:ext uri="{FF2B5EF4-FFF2-40B4-BE49-F238E27FC236}">
                    <a16:creationId xmlns:a16="http://schemas.microsoft.com/office/drawing/2014/main" id="{73C7ADB9-0B48-6419-EB25-8319F233405A}"/>
                  </a:ext>
                </a:extLst>
              </p:cNvPr>
              <p:cNvSpPr txBox="1"/>
              <p:nvPr/>
            </p:nvSpPr>
            <p:spPr>
              <a:xfrm>
                <a:off x="4845115" y="4400839"/>
                <a:ext cx="861134" cy="307777"/>
              </a:xfrm>
              <a:prstGeom prst="rect">
                <a:avLst/>
              </a:prstGeom>
              <a:noFill/>
            </p:spPr>
            <p:txBody>
              <a:bodyPr wrap="square" rtlCol="0">
                <a:spAutoFit/>
              </a:bodyPr>
              <a:lstStyle/>
              <a:p>
                <a:pPr algn="r"/>
                <a:r>
                  <a:rPr lang="es-CO" sz="1400" b="1" dirty="0">
                    <a:latin typeface="Arial" panose="020B0604020202020204" pitchFamily="34" charset="0"/>
                    <a:cs typeface="Arial" panose="020B0604020202020204" pitchFamily="34" charset="0"/>
                  </a:rPr>
                  <a:t>Paso 3</a:t>
                </a:r>
                <a:endParaRPr lang="es-MX" b="1" dirty="0">
                  <a:latin typeface="Arial" panose="020B0604020202020204" pitchFamily="34" charset="0"/>
                  <a:cs typeface="Arial" panose="020B0604020202020204" pitchFamily="34" charset="0"/>
                </a:endParaRPr>
              </a:p>
            </p:txBody>
          </p:sp>
          <p:pic>
            <p:nvPicPr>
              <p:cNvPr id="84" name="Gráfico 83" descr="Portapapeles con relleno sólido">
                <a:extLst>
                  <a:ext uri="{FF2B5EF4-FFF2-40B4-BE49-F238E27FC236}">
                    <a16:creationId xmlns:a16="http://schemas.microsoft.com/office/drawing/2014/main" id="{FBC51EA5-0C85-5DF0-7907-C4AE690A8C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16175" y="1497788"/>
                <a:ext cx="395767" cy="395767"/>
              </a:xfrm>
              <a:prstGeom prst="rect">
                <a:avLst/>
              </a:prstGeom>
            </p:spPr>
          </p:pic>
          <p:sp>
            <p:nvSpPr>
              <p:cNvPr id="85" name="CuadroTexto 84">
                <a:extLst>
                  <a:ext uri="{FF2B5EF4-FFF2-40B4-BE49-F238E27FC236}">
                    <a16:creationId xmlns:a16="http://schemas.microsoft.com/office/drawing/2014/main" id="{0A1CB720-2FE8-E195-C301-ADEEA4912675}"/>
                  </a:ext>
                </a:extLst>
              </p:cNvPr>
              <p:cNvSpPr txBox="1"/>
              <p:nvPr/>
            </p:nvSpPr>
            <p:spPr>
              <a:xfrm>
                <a:off x="5376150" y="1971235"/>
                <a:ext cx="1709522" cy="600164"/>
              </a:xfrm>
              <a:prstGeom prst="rect">
                <a:avLst/>
              </a:prstGeom>
              <a:noFill/>
            </p:spPr>
            <p:txBody>
              <a:bodyPr wrap="square" rtlCol="0">
                <a:spAutoFit/>
              </a:bodyPr>
              <a:lstStyle/>
              <a:p>
                <a:pPr algn="r"/>
                <a:r>
                  <a:rPr lang="es-CO" sz="1100" dirty="0">
                    <a:latin typeface="Arial" panose="020B0604020202020204" pitchFamily="34" charset="0"/>
                    <a:cs typeface="Arial" panose="020B0604020202020204" pitchFamily="34" charset="0"/>
                  </a:rPr>
                  <a:t>Revisión y aprobación de firma por parte de la subdirector/a local.</a:t>
                </a:r>
                <a:endParaRPr lang="es-MX" sz="1100" dirty="0">
                  <a:latin typeface="Arial" panose="020B0604020202020204" pitchFamily="34" charset="0"/>
                  <a:cs typeface="Arial" panose="020B0604020202020204" pitchFamily="34" charset="0"/>
                </a:endParaRPr>
              </a:p>
            </p:txBody>
          </p:sp>
          <p:sp>
            <p:nvSpPr>
              <p:cNvPr id="86" name="CuadroTexto 85">
                <a:extLst>
                  <a:ext uri="{FF2B5EF4-FFF2-40B4-BE49-F238E27FC236}">
                    <a16:creationId xmlns:a16="http://schemas.microsoft.com/office/drawing/2014/main" id="{EB3E72AC-616E-A0F9-82C5-37C568369EE8}"/>
                  </a:ext>
                </a:extLst>
              </p:cNvPr>
              <p:cNvSpPr txBox="1"/>
              <p:nvPr/>
            </p:nvSpPr>
            <p:spPr>
              <a:xfrm>
                <a:off x="6179341" y="1589405"/>
                <a:ext cx="861134" cy="307777"/>
              </a:xfrm>
              <a:prstGeom prst="rect">
                <a:avLst/>
              </a:prstGeom>
              <a:noFill/>
            </p:spPr>
            <p:txBody>
              <a:bodyPr wrap="square" rtlCol="0">
                <a:spAutoFit/>
              </a:bodyPr>
              <a:lstStyle/>
              <a:p>
                <a:pPr algn="r"/>
                <a:r>
                  <a:rPr lang="es-CO" sz="1400" b="1" dirty="0">
                    <a:latin typeface="Arial" panose="020B0604020202020204" pitchFamily="34" charset="0"/>
                    <a:cs typeface="Arial" panose="020B0604020202020204" pitchFamily="34" charset="0"/>
                  </a:rPr>
                  <a:t>Paso 4</a:t>
                </a:r>
                <a:endParaRPr lang="es-MX" b="1" dirty="0">
                  <a:latin typeface="Arial" panose="020B0604020202020204" pitchFamily="34" charset="0"/>
                  <a:cs typeface="Arial" panose="020B0604020202020204" pitchFamily="34" charset="0"/>
                </a:endParaRPr>
              </a:p>
            </p:txBody>
          </p:sp>
          <p:sp>
            <p:nvSpPr>
              <p:cNvPr id="89" name="CuadroTexto 88">
                <a:extLst>
                  <a:ext uri="{FF2B5EF4-FFF2-40B4-BE49-F238E27FC236}">
                    <a16:creationId xmlns:a16="http://schemas.microsoft.com/office/drawing/2014/main" id="{3EFFF00E-BAB7-6C4D-D600-D58BECC02A0D}"/>
                  </a:ext>
                </a:extLst>
              </p:cNvPr>
              <p:cNvSpPr txBox="1"/>
              <p:nvPr/>
            </p:nvSpPr>
            <p:spPr>
              <a:xfrm>
                <a:off x="6815819" y="4598278"/>
                <a:ext cx="1838155" cy="1277273"/>
              </a:xfrm>
              <a:prstGeom prst="rect">
                <a:avLst/>
              </a:prstGeom>
              <a:noFill/>
            </p:spPr>
            <p:txBody>
              <a:bodyPr wrap="square" rtlCol="0">
                <a:spAutoFit/>
              </a:bodyPr>
              <a:lstStyle/>
              <a:p>
                <a:pPr algn="r"/>
                <a:r>
                  <a:rPr lang="es-CO" sz="1100" dirty="0">
                    <a:latin typeface="Arial" panose="020B0604020202020204" pitchFamily="34" charset="0"/>
                    <a:cs typeface="Arial" panose="020B0604020202020204" pitchFamily="34" charset="0"/>
                  </a:rPr>
                  <a:t>Recibimiento del archivo por AZ en el DADE (equipo de focalización). Verificación de la información para aprobación o rechazo de la solicitud.</a:t>
                </a:r>
                <a:endParaRPr lang="es-MX" sz="1100" dirty="0">
                  <a:latin typeface="Arial" panose="020B0604020202020204" pitchFamily="34" charset="0"/>
                  <a:cs typeface="Arial" panose="020B0604020202020204" pitchFamily="34" charset="0"/>
                </a:endParaRPr>
              </a:p>
            </p:txBody>
          </p:sp>
          <p:sp>
            <p:nvSpPr>
              <p:cNvPr id="90" name="CuadroTexto 89">
                <a:extLst>
                  <a:ext uri="{FF2B5EF4-FFF2-40B4-BE49-F238E27FC236}">
                    <a16:creationId xmlns:a16="http://schemas.microsoft.com/office/drawing/2014/main" id="{67D6D72B-B1D4-586D-C8E1-E52E35240654}"/>
                  </a:ext>
                </a:extLst>
              </p:cNvPr>
              <p:cNvSpPr txBox="1"/>
              <p:nvPr/>
            </p:nvSpPr>
            <p:spPr>
              <a:xfrm>
                <a:off x="7682356" y="4378139"/>
                <a:ext cx="861134" cy="307777"/>
              </a:xfrm>
              <a:prstGeom prst="rect">
                <a:avLst/>
              </a:prstGeom>
              <a:noFill/>
            </p:spPr>
            <p:txBody>
              <a:bodyPr wrap="square" rtlCol="0">
                <a:spAutoFit/>
              </a:bodyPr>
              <a:lstStyle/>
              <a:p>
                <a:pPr algn="r"/>
                <a:r>
                  <a:rPr lang="es-CO" sz="1400" b="1" dirty="0">
                    <a:latin typeface="Arial" panose="020B0604020202020204" pitchFamily="34" charset="0"/>
                    <a:cs typeface="Arial" panose="020B0604020202020204" pitchFamily="34" charset="0"/>
                  </a:rPr>
                  <a:t>Paso 5</a:t>
                </a:r>
                <a:endParaRPr lang="es-MX" b="1" dirty="0">
                  <a:latin typeface="Arial" panose="020B0604020202020204" pitchFamily="34" charset="0"/>
                  <a:cs typeface="Arial" panose="020B0604020202020204" pitchFamily="34" charset="0"/>
                </a:endParaRPr>
              </a:p>
            </p:txBody>
          </p:sp>
          <p:pic>
            <p:nvPicPr>
              <p:cNvPr id="92" name="Gráfico 91" descr="Audiencia objetivo con relleno sólido">
                <a:extLst>
                  <a:ext uri="{FF2B5EF4-FFF2-40B4-BE49-F238E27FC236}">
                    <a16:creationId xmlns:a16="http://schemas.microsoft.com/office/drawing/2014/main" id="{2531C8FD-3F14-EF3B-9FBE-86BCFC6D311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61375" y="4227133"/>
                <a:ext cx="459111" cy="459111"/>
              </a:xfrm>
              <a:prstGeom prst="rect">
                <a:avLst/>
              </a:prstGeom>
            </p:spPr>
          </p:pic>
          <p:sp>
            <p:nvSpPr>
              <p:cNvPr id="93" name="CuadroTexto 92">
                <a:extLst>
                  <a:ext uri="{FF2B5EF4-FFF2-40B4-BE49-F238E27FC236}">
                    <a16:creationId xmlns:a16="http://schemas.microsoft.com/office/drawing/2014/main" id="{133E027C-F585-FBF1-3E99-FF147AE7C26F}"/>
                  </a:ext>
                </a:extLst>
              </p:cNvPr>
              <p:cNvSpPr txBox="1"/>
              <p:nvPr/>
            </p:nvSpPr>
            <p:spPr>
              <a:xfrm>
                <a:off x="8135565" y="1967993"/>
                <a:ext cx="1709522" cy="938719"/>
              </a:xfrm>
              <a:prstGeom prst="rect">
                <a:avLst/>
              </a:prstGeom>
              <a:noFill/>
            </p:spPr>
            <p:txBody>
              <a:bodyPr wrap="square" rtlCol="0">
                <a:spAutoFit/>
              </a:bodyPr>
              <a:lstStyle/>
              <a:p>
                <a:pPr lvl="0" algn="r"/>
                <a:r>
                  <a:rPr lang="es-CO" sz="1100" dirty="0">
                    <a:latin typeface="Arial" panose="020B0604020202020204" pitchFamily="34" charset="0"/>
                    <a:cs typeface="Arial" panose="020B0604020202020204" pitchFamily="34" charset="0"/>
                  </a:rPr>
                  <a:t>Verificación y aprobación por parte de subdirector de Investigación e información.</a:t>
                </a:r>
                <a:endParaRPr lang="es-MX" sz="1100" dirty="0">
                  <a:latin typeface="Arial" panose="020B0604020202020204" pitchFamily="34" charset="0"/>
                  <a:cs typeface="Arial" panose="020B0604020202020204" pitchFamily="34" charset="0"/>
                </a:endParaRPr>
              </a:p>
            </p:txBody>
          </p:sp>
          <p:sp>
            <p:nvSpPr>
              <p:cNvPr id="94" name="CuadroTexto 93">
                <a:extLst>
                  <a:ext uri="{FF2B5EF4-FFF2-40B4-BE49-F238E27FC236}">
                    <a16:creationId xmlns:a16="http://schemas.microsoft.com/office/drawing/2014/main" id="{82C3875A-4EFA-9C70-BA07-44AEBBE232B8}"/>
                  </a:ext>
                </a:extLst>
              </p:cNvPr>
              <p:cNvSpPr txBox="1"/>
              <p:nvPr/>
            </p:nvSpPr>
            <p:spPr>
              <a:xfrm>
                <a:off x="8938756" y="1586163"/>
                <a:ext cx="861134" cy="307777"/>
              </a:xfrm>
              <a:prstGeom prst="rect">
                <a:avLst/>
              </a:prstGeom>
              <a:noFill/>
            </p:spPr>
            <p:txBody>
              <a:bodyPr wrap="square" rtlCol="0">
                <a:spAutoFit/>
              </a:bodyPr>
              <a:lstStyle/>
              <a:p>
                <a:pPr algn="r"/>
                <a:r>
                  <a:rPr lang="es-CO" sz="1400" b="1" dirty="0">
                    <a:latin typeface="Arial" panose="020B0604020202020204" pitchFamily="34" charset="0"/>
                    <a:cs typeface="Arial" panose="020B0604020202020204" pitchFamily="34" charset="0"/>
                  </a:rPr>
                  <a:t>Paso 6</a:t>
                </a:r>
                <a:endParaRPr lang="es-MX" b="1" dirty="0">
                  <a:latin typeface="Arial" panose="020B0604020202020204" pitchFamily="34" charset="0"/>
                  <a:cs typeface="Arial" panose="020B0604020202020204" pitchFamily="34" charset="0"/>
                </a:endParaRPr>
              </a:p>
            </p:txBody>
          </p:sp>
          <p:pic>
            <p:nvPicPr>
              <p:cNvPr id="96" name="Gráfico 95" descr="Portapapeles mezclado con relleno sólido">
                <a:extLst>
                  <a:ext uri="{FF2B5EF4-FFF2-40B4-BE49-F238E27FC236}">
                    <a16:creationId xmlns:a16="http://schemas.microsoft.com/office/drawing/2014/main" id="{897DE908-4AAE-68FB-88AE-44823DD45E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31383" y="1511691"/>
                <a:ext cx="445138" cy="445138"/>
              </a:xfrm>
              <a:prstGeom prst="rect">
                <a:avLst/>
              </a:prstGeom>
            </p:spPr>
          </p:pic>
          <p:pic>
            <p:nvPicPr>
              <p:cNvPr id="98" name="Gráfico 97" descr="Firma con relleno sólido">
                <a:extLst>
                  <a:ext uri="{FF2B5EF4-FFF2-40B4-BE49-F238E27FC236}">
                    <a16:creationId xmlns:a16="http://schemas.microsoft.com/office/drawing/2014/main" id="{DF655F4B-FB5C-A29C-65ED-348B98D2AA8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32218" y="1504997"/>
                <a:ext cx="511477" cy="511477"/>
              </a:xfrm>
              <a:prstGeom prst="rect">
                <a:avLst/>
              </a:prstGeom>
            </p:spPr>
          </p:pic>
          <p:cxnSp>
            <p:nvCxnSpPr>
              <p:cNvPr id="99" name="Conector recto 98">
                <a:extLst>
                  <a:ext uri="{FF2B5EF4-FFF2-40B4-BE49-F238E27FC236}">
                    <a16:creationId xmlns:a16="http://schemas.microsoft.com/office/drawing/2014/main" id="{6E5F0453-5101-4BDB-71F1-76FF1157133E}"/>
                  </a:ext>
                </a:extLst>
              </p:cNvPr>
              <p:cNvCxnSpPr>
                <a:cxnSpLocks/>
              </p:cNvCxnSpPr>
              <p:nvPr/>
            </p:nvCxnSpPr>
            <p:spPr>
              <a:xfrm flipH="1">
                <a:off x="10167759" y="3183420"/>
                <a:ext cx="8361" cy="1970058"/>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0" name="CuadroTexto 99">
                <a:extLst>
                  <a:ext uri="{FF2B5EF4-FFF2-40B4-BE49-F238E27FC236}">
                    <a16:creationId xmlns:a16="http://schemas.microsoft.com/office/drawing/2014/main" id="{3BD98CF7-8FF5-3ABB-D0D3-81B39CD366F7}"/>
                  </a:ext>
                </a:extLst>
              </p:cNvPr>
              <p:cNvSpPr txBox="1"/>
              <p:nvPr/>
            </p:nvSpPr>
            <p:spPr>
              <a:xfrm>
                <a:off x="10149171" y="3447168"/>
                <a:ext cx="1838155" cy="938719"/>
              </a:xfrm>
              <a:prstGeom prst="rect">
                <a:avLst/>
              </a:prstGeom>
              <a:noFill/>
            </p:spPr>
            <p:txBody>
              <a:bodyPr wrap="square" rtlCol="0">
                <a:spAutoFit/>
              </a:bodyPr>
              <a:lstStyle/>
              <a:p>
                <a:r>
                  <a:rPr lang="es-CO" sz="1100" dirty="0">
                    <a:latin typeface="Arial" panose="020B0604020202020204" pitchFamily="34" charset="0"/>
                    <a:cs typeface="Arial" panose="020B0604020202020204" pitchFamily="34" charset="0"/>
                  </a:rPr>
                  <a:t>La subdirección local toma el documento con las firmas completas y realiza la solicitud de cambio de registro</a:t>
                </a:r>
                <a:r>
                  <a:rPr lang="es-MX" sz="1100" dirty="0">
                    <a:latin typeface="Arial" panose="020B0604020202020204" pitchFamily="34" charset="0"/>
                    <a:cs typeface="Arial" panose="020B0604020202020204" pitchFamily="34" charset="0"/>
                  </a:rPr>
                  <a:t>.</a:t>
                </a:r>
              </a:p>
            </p:txBody>
          </p:sp>
          <p:sp>
            <p:nvSpPr>
              <p:cNvPr id="101" name="CuadroTexto 100">
                <a:extLst>
                  <a:ext uri="{FF2B5EF4-FFF2-40B4-BE49-F238E27FC236}">
                    <a16:creationId xmlns:a16="http://schemas.microsoft.com/office/drawing/2014/main" id="{4648915E-24B0-5A46-D2BA-C3DD832B6344}"/>
                  </a:ext>
                </a:extLst>
              </p:cNvPr>
              <p:cNvSpPr txBox="1"/>
              <p:nvPr/>
            </p:nvSpPr>
            <p:spPr>
              <a:xfrm>
                <a:off x="10144364" y="3198501"/>
                <a:ext cx="861134" cy="307777"/>
              </a:xfrm>
              <a:prstGeom prst="rect">
                <a:avLst/>
              </a:prstGeom>
              <a:noFill/>
            </p:spPr>
            <p:txBody>
              <a:bodyPr wrap="square" rtlCol="0">
                <a:spAutoFit/>
              </a:bodyPr>
              <a:lstStyle/>
              <a:p>
                <a:r>
                  <a:rPr lang="es-CO" sz="1400" b="1" dirty="0">
                    <a:latin typeface="Arial" panose="020B0604020202020204" pitchFamily="34" charset="0"/>
                    <a:cs typeface="Arial" panose="020B0604020202020204" pitchFamily="34" charset="0"/>
                  </a:rPr>
                  <a:t>Paso 7</a:t>
                </a:r>
                <a:endParaRPr lang="es-MX" b="1" dirty="0">
                  <a:latin typeface="Arial" panose="020B0604020202020204" pitchFamily="34" charset="0"/>
                  <a:cs typeface="Arial" panose="020B0604020202020204" pitchFamily="34" charset="0"/>
                </a:endParaRPr>
              </a:p>
            </p:txBody>
          </p:sp>
          <p:pic>
            <p:nvPicPr>
              <p:cNvPr id="103" name="Gráfico 102" descr="Contrato con relleno sólido">
                <a:extLst>
                  <a:ext uri="{FF2B5EF4-FFF2-40B4-BE49-F238E27FC236}">
                    <a16:creationId xmlns:a16="http://schemas.microsoft.com/office/drawing/2014/main" id="{A18DEEBD-E2BB-1F6E-FAE3-9C7FDBCA338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37908" y="3018471"/>
                <a:ext cx="457200" cy="457200"/>
              </a:xfrm>
              <a:prstGeom prst="rect">
                <a:avLst/>
              </a:prstGeom>
            </p:spPr>
          </p:pic>
          <p:cxnSp>
            <p:nvCxnSpPr>
              <p:cNvPr id="104" name="Conector recto de flecha 103">
                <a:extLst>
                  <a:ext uri="{FF2B5EF4-FFF2-40B4-BE49-F238E27FC236}">
                    <a16:creationId xmlns:a16="http://schemas.microsoft.com/office/drawing/2014/main" id="{4849E549-DE35-77FB-B291-0EDF0FE21A40}"/>
                  </a:ext>
                </a:extLst>
              </p:cNvPr>
              <p:cNvCxnSpPr>
                <a:cxnSpLocks/>
              </p:cNvCxnSpPr>
              <p:nvPr/>
            </p:nvCxnSpPr>
            <p:spPr>
              <a:xfrm flipV="1">
                <a:off x="10167759" y="4477299"/>
                <a:ext cx="254340" cy="11013"/>
              </a:xfrm>
              <a:prstGeom prst="straightConnector1">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6" name="Conector recto de flecha 105">
                <a:extLst>
                  <a:ext uri="{FF2B5EF4-FFF2-40B4-BE49-F238E27FC236}">
                    <a16:creationId xmlns:a16="http://schemas.microsoft.com/office/drawing/2014/main" id="{691E5EB0-6AD8-6ED3-3CC8-2531A85F8598}"/>
                  </a:ext>
                </a:extLst>
              </p:cNvPr>
              <p:cNvCxnSpPr>
                <a:cxnSpLocks/>
              </p:cNvCxnSpPr>
              <p:nvPr/>
            </p:nvCxnSpPr>
            <p:spPr>
              <a:xfrm flipV="1">
                <a:off x="10186991" y="5135722"/>
                <a:ext cx="254340" cy="11013"/>
              </a:xfrm>
              <a:prstGeom prst="straightConnector1">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7" name="CuadroTexto 106">
                <a:extLst>
                  <a:ext uri="{FF2B5EF4-FFF2-40B4-BE49-F238E27FC236}">
                    <a16:creationId xmlns:a16="http://schemas.microsoft.com/office/drawing/2014/main" id="{B747E0B2-3CF7-0460-BCD2-D9A21E7DC27A}"/>
                  </a:ext>
                </a:extLst>
              </p:cNvPr>
              <p:cNvSpPr txBox="1"/>
              <p:nvPr/>
            </p:nvSpPr>
            <p:spPr>
              <a:xfrm>
                <a:off x="10493841" y="4342960"/>
                <a:ext cx="1493486" cy="784830"/>
              </a:xfrm>
              <a:prstGeom prst="rect">
                <a:avLst/>
              </a:prstGeom>
              <a:noFill/>
            </p:spPr>
            <p:txBody>
              <a:bodyPr wrap="square" rtlCol="0">
                <a:spAutoFit/>
              </a:bodyPr>
              <a:lstStyle/>
              <a:p>
                <a:r>
                  <a:rPr lang="es-CO" sz="1200" b="1" dirty="0">
                    <a:solidFill>
                      <a:srgbClr val="421AA6"/>
                    </a:solidFill>
                    <a:latin typeface="Arial" panose="020B0604020202020204" pitchFamily="34" charset="0"/>
                    <a:cs typeface="Arial" panose="020B0604020202020204" pitchFamily="34" charset="0"/>
                  </a:rPr>
                  <a:t>1.</a:t>
                </a:r>
                <a:r>
                  <a:rPr lang="es-CO" sz="1100" dirty="0">
                    <a:latin typeface="Arial" panose="020B0604020202020204" pitchFamily="34" charset="0"/>
                    <a:cs typeface="Arial" panose="020B0604020202020204" pitchFamily="34" charset="0"/>
                  </a:rPr>
                  <a:t> Envía a mesa de servicio para la habilitación de la ficha</a:t>
                </a:r>
                <a:endParaRPr lang="es-MX" sz="1100" dirty="0">
                  <a:latin typeface="Arial" panose="020B0604020202020204" pitchFamily="34" charset="0"/>
                  <a:cs typeface="Arial" panose="020B0604020202020204" pitchFamily="34" charset="0"/>
                </a:endParaRPr>
              </a:p>
            </p:txBody>
          </p:sp>
          <p:sp>
            <p:nvSpPr>
              <p:cNvPr id="108" name="CuadroTexto 107">
                <a:extLst>
                  <a:ext uri="{FF2B5EF4-FFF2-40B4-BE49-F238E27FC236}">
                    <a16:creationId xmlns:a16="http://schemas.microsoft.com/office/drawing/2014/main" id="{785AFD56-97F8-9271-AC92-843922BBE92A}"/>
                  </a:ext>
                </a:extLst>
              </p:cNvPr>
              <p:cNvSpPr txBox="1"/>
              <p:nvPr/>
            </p:nvSpPr>
            <p:spPr>
              <a:xfrm>
                <a:off x="10514335" y="4982147"/>
                <a:ext cx="1493486" cy="954107"/>
              </a:xfrm>
              <a:prstGeom prst="rect">
                <a:avLst/>
              </a:prstGeom>
              <a:noFill/>
            </p:spPr>
            <p:txBody>
              <a:bodyPr wrap="square" rtlCol="0">
                <a:spAutoFit/>
              </a:bodyPr>
              <a:lstStyle/>
              <a:p>
                <a:r>
                  <a:rPr lang="es-CO" sz="1200" b="1" dirty="0">
                    <a:solidFill>
                      <a:srgbClr val="421AA6"/>
                    </a:solidFill>
                    <a:latin typeface="Arial" panose="020B0604020202020204" pitchFamily="34" charset="0"/>
                    <a:cs typeface="Arial" panose="020B0604020202020204" pitchFamily="34" charset="0"/>
                  </a:rPr>
                  <a:t>2.</a:t>
                </a:r>
                <a:r>
                  <a:rPr lang="es-CO" sz="1100" dirty="0">
                    <a:latin typeface="Arial" panose="020B0604020202020204" pitchFamily="34" charset="0"/>
                    <a:cs typeface="Arial" panose="020B0604020202020204" pitchFamily="34" charset="0"/>
                  </a:rPr>
                  <a:t> Envía por correo electrónico para los casos de unificación y traslados entre fichas.</a:t>
                </a:r>
                <a:endParaRPr lang="es-MX" sz="1100" dirty="0">
                  <a:latin typeface="Arial" panose="020B0604020202020204" pitchFamily="34" charset="0"/>
                  <a:cs typeface="Arial" panose="020B0604020202020204" pitchFamily="34" charset="0"/>
                </a:endParaRPr>
              </a:p>
            </p:txBody>
          </p:sp>
          <p:sp>
            <p:nvSpPr>
              <p:cNvPr id="110" name="Diagrama de flujo: conector 109">
                <a:extLst>
                  <a:ext uri="{FF2B5EF4-FFF2-40B4-BE49-F238E27FC236}">
                    <a16:creationId xmlns:a16="http://schemas.microsoft.com/office/drawing/2014/main" id="{74607CDE-5F8A-D362-D565-6AEDC17EFEAA}"/>
                  </a:ext>
                </a:extLst>
              </p:cNvPr>
              <p:cNvSpPr/>
              <p:nvPr/>
            </p:nvSpPr>
            <p:spPr>
              <a:xfrm>
                <a:off x="2045456" y="3244024"/>
                <a:ext cx="123308" cy="117891"/>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111" name="Abrir llave 110">
                <a:extLst>
                  <a:ext uri="{FF2B5EF4-FFF2-40B4-BE49-F238E27FC236}">
                    <a16:creationId xmlns:a16="http://schemas.microsoft.com/office/drawing/2014/main" id="{E45E7975-E0DC-F602-128F-F26A67D043EC}"/>
                  </a:ext>
                </a:extLst>
              </p:cNvPr>
              <p:cNvSpPr/>
              <p:nvPr/>
            </p:nvSpPr>
            <p:spPr>
              <a:xfrm rot="16200000">
                <a:off x="4779782" y="4454271"/>
                <a:ext cx="341457" cy="2979830"/>
              </a:xfrm>
              <a:prstGeom prst="leftBrace">
                <a:avLst/>
              </a:prstGeom>
              <a:ln w="12700">
                <a:solidFill>
                  <a:srgbClr val="258B86"/>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112" name="Abrir llave 111">
                <a:extLst>
                  <a:ext uri="{FF2B5EF4-FFF2-40B4-BE49-F238E27FC236}">
                    <a16:creationId xmlns:a16="http://schemas.microsoft.com/office/drawing/2014/main" id="{4CEB0449-D076-6CE1-7807-6E2BE7B9E019}"/>
                  </a:ext>
                </a:extLst>
              </p:cNvPr>
              <p:cNvSpPr/>
              <p:nvPr/>
            </p:nvSpPr>
            <p:spPr>
              <a:xfrm rot="16200000">
                <a:off x="9148162" y="4321283"/>
                <a:ext cx="314830" cy="3287637"/>
              </a:xfrm>
              <a:prstGeom prst="leftBrace">
                <a:avLst/>
              </a:prstGeom>
              <a:ln w="12700">
                <a:solidFill>
                  <a:srgbClr val="13B0C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113" name="Rectángulo 112">
                <a:extLst>
                  <a:ext uri="{FF2B5EF4-FFF2-40B4-BE49-F238E27FC236}">
                    <a16:creationId xmlns:a16="http://schemas.microsoft.com/office/drawing/2014/main" id="{A8AE3843-2159-95A0-784E-C62F1C62A14A}"/>
                  </a:ext>
                </a:extLst>
              </p:cNvPr>
              <p:cNvSpPr/>
              <p:nvPr/>
            </p:nvSpPr>
            <p:spPr>
              <a:xfrm>
                <a:off x="3460596" y="6191031"/>
                <a:ext cx="2979830" cy="420328"/>
              </a:xfrm>
              <a:prstGeom prst="rect">
                <a:avLst/>
              </a:prstGeom>
              <a:solidFill>
                <a:srgbClr val="2CA6A0"/>
              </a:solidFill>
              <a:ln>
                <a:solidFill>
                  <a:srgbClr val="2CA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Subdirecciones locales</a:t>
                </a:r>
                <a:endParaRPr lang="es-MX" b="1" dirty="0">
                  <a:latin typeface="Arial" panose="020B0604020202020204" pitchFamily="34" charset="0"/>
                  <a:cs typeface="Arial" panose="020B0604020202020204" pitchFamily="34" charset="0"/>
                </a:endParaRPr>
              </a:p>
            </p:txBody>
          </p:sp>
          <p:sp>
            <p:nvSpPr>
              <p:cNvPr id="114" name="Rectángulo 113">
                <a:extLst>
                  <a:ext uri="{FF2B5EF4-FFF2-40B4-BE49-F238E27FC236}">
                    <a16:creationId xmlns:a16="http://schemas.microsoft.com/office/drawing/2014/main" id="{7010519A-A060-E305-C95F-360B52B08F42}"/>
                  </a:ext>
                </a:extLst>
              </p:cNvPr>
              <p:cNvSpPr/>
              <p:nvPr/>
            </p:nvSpPr>
            <p:spPr>
              <a:xfrm>
                <a:off x="7679853" y="6191031"/>
                <a:ext cx="3277813" cy="420328"/>
              </a:xfrm>
              <a:prstGeom prst="rect">
                <a:avLst/>
              </a:prstGeom>
              <a:solidFill>
                <a:srgbClr val="1EC8EA"/>
              </a:solidFill>
              <a:ln>
                <a:solidFill>
                  <a:srgbClr val="3CCC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DADE</a:t>
                </a:r>
                <a:endParaRPr lang="es-MX" b="1" dirty="0">
                  <a:latin typeface="Arial" panose="020B0604020202020204" pitchFamily="34" charset="0"/>
                  <a:cs typeface="Arial" panose="020B0604020202020204" pitchFamily="34" charset="0"/>
                </a:endParaRPr>
              </a:p>
            </p:txBody>
          </p:sp>
          <p:sp>
            <p:nvSpPr>
              <p:cNvPr id="115" name="Abrir llave 114">
                <a:extLst>
                  <a:ext uri="{FF2B5EF4-FFF2-40B4-BE49-F238E27FC236}">
                    <a16:creationId xmlns:a16="http://schemas.microsoft.com/office/drawing/2014/main" id="{DC57B17E-359D-A2C9-CBB0-D3B2593A837F}"/>
                  </a:ext>
                </a:extLst>
              </p:cNvPr>
              <p:cNvSpPr/>
              <p:nvPr/>
            </p:nvSpPr>
            <p:spPr>
              <a:xfrm rot="16200000">
                <a:off x="1915381" y="5096685"/>
                <a:ext cx="282195" cy="1682036"/>
              </a:xfrm>
              <a:prstGeom prst="leftBrace">
                <a:avLst/>
              </a:prstGeom>
              <a:ln w="12700">
                <a:solidFill>
                  <a:srgbClr val="50B008"/>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116" name="Rectángulo 115">
                <a:extLst>
                  <a:ext uri="{FF2B5EF4-FFF2-40B4-BE49-F238E27FC236}">
                    <a16:creationId xmlns:a16="http://schemas.microsoft.com/office/drawing/2014/main" id="{1541A287-C0D4-C3C9-ECE7-AC97BD7D71A3}"/>
                  </a:ext>
                </a:extLst>
              </p:cNvPr>
              <p:cNvSpPr/>
              <p:nvPr/>
            </p:nvSpPr>
            <p:spPr>
              <a:xfrm>
                <a:off x="1229840" y="6154091"/>
                <a:ext cx="1682036" cy="420328"/>
              </a:xfrm>
              <a:prstGeom prst="rect">
                <a:avLst/>
              </a:prstGeom>
              <a:solidFill>
                <a:srgbClr val="50B008"/>
              </a:solidFill>
              <a:ln>
                <a:solidFill>
                  <a:srgbClr val="74F4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latin typeface="Arial" panose="020B0604020202020204" pitchFamily="34" charset="0"/>
                    <a:cs typeface="Arial" panose="020B0604020202020204" pitchFamily="34" charset="0"/>
                  </a:rPr>
                  <a:t>Usuario</a:t>
                </a:r>
                <a:endParaRPr lang="es-MX" b="1" dirty="0">
                  <a:solidFill>
                    <a:schemeClr val="bg1"/>
                  </a:solidFill>
                  <a:latin typeface="Arial" panose="020B0604020202020204" pitchFamily="34" charset="0"/>
                  <a:cs typeface="Arial" panose="020B0604020202020204" pitchFamily="34" charset="0"/>
                </a:endParaRPr>
              </a:p>
            </p:txBody>
          </p:sp>
        </p:grpSp>
      </p:grpSp>
      <p:cxnSp>
        <p:nvCxnSpPr>
          <p:cNvPr id="13" name="Conector angular 43">
            <a:extLst>
              <a:ext uri="{FF2B5EF4-FFF2-40B4-BE49-F238E27FC236}">
                <a16:creationId xmlns:a16="http://schemas.microsoft.com/office/drawing/2014/main" id="{11E43328-089B-A1B7-1AD4-758154846518}"/>
              </a:ext>
            </a:extLst>
          </p:cNvPr>
          <p:cNvCxnSpPr>
            <a:cxnSpLocks/>
          </p:cNvCxnSpPr>
          <p:nvPr/>
        </p:nvCxnSpPr>
        <p:spPr>
          <a:xfrm>
            <a:off x="93641" y="541116"/>
            <a:ext cx="7508036" cy="559588"/>
          </a:xfrm>
          <a:prstGeom prst="bentConnector3">
            <a:avLst>
              <a:gd name="adj1" fmla="val 9024"/>
            </a:avLst>
          </a:prstGeom>
          <a:ln w="222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3057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7210CA2-883B-2F44-9437-616DD47A580D}"/>
              </a:ext>
            </a:extLst>
          </p:cNvPr>
          <p:cNvSpPr>
            <a:spLocks noGrp="1"/>
          </p:cNvSpPr>
          <p:nvPr>
            <p:ph type="title"/>
          </p:nvPr>
        </p:nvSpPr>
        <p:spPr>
          <a:xfrm>
            <a:off x="2480749" y="-57962"/>
            <a:ext cx="9475470" cy="1325563"/>
          </a:xfrm>
        </p:spPr>
        <p:txBody>
          <a:bodyPr>
            <a:noAutofit/>
          </a:bodyPr>
          <a:lstStyle/>
          <a:p>
            <a:r>
              <a:rPr lang="es-CO" sz="3200" b="1" dirty="0">
                <a:solidFill>
                  <a:srgbClr val="933E20"/>
                </a:solidFill>
              </a:rPr>
              <a:t>LOS DATOS SE TRANSFORMAN EN INFORMACIÓN AÑADIÉNDOLES VALOR</a:t>
            </a:r>
          </a:p>
        </p:txBody>
      </p:sp>
      <p:graphicFrame>
        <p:nvGraphicFramePr>
          <p:cNvPr id="2" name="Content Placeholder 1">
            <a:extLst>
              <a:ext uri="{FF2B5EF4-FFF2-40B4-BE49-F238E27FC236}">
                <a16:creationId xmlns:a16="http://schemas.microsoft.com/office/drawing/2014/main" id="{DC2F8904-1055-4ED8-0003-2423598A65A3}"/>
              </a:ext>
            </a:extLst>
          </p:cNvPr>
          <p:cNvGraphicFramePr>
            <a:graphicFrameLocks noGrp="1"/>
          </p:cNvGraphicFramePr>
          <p:nvPr>
            <p:ph idx="1"/>
            <p:extLst>
              <p:ext uri="{D42A27DB-BD31-4B8C-83A1-F6EECF244321}">
                <p14:modId xmlns:p14="http://schemas.microsoft.com/office/powerpoint/2010/main" val="4116516903"/>
              </p:ext>
            </p:extLst>
          </p:nvPr>
        </p:nvGraphicFramePr>
        <p:xfrm>
          <a:off x="2751699" y="1085850"/>
          <a:ext cx="8270631" cy="5647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phic 9" descr="Business Growth with solid fill">
            <a:extLst>
              <a:ext uri="{FF2B5EF4-FFF2-40B4-BE49-F238E27FC236}">
                <a16:creationId xmlns:a16="http://schemas.microsoft.com/office/drawing/2014/main" id="{95BE5612-457B-6317-79FD-6F0B9B7E50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10800" y="5303838"/>
            <a:ext cx="914400" cy="914400"/>
          </a:xfrm>
          <a:prstGeom prst="rect">
            <a:avLst/>
          </a:prstGeom>
        </p:spPr>
      </p:pic>
      <p:pic>
        <p:nvPicPr>
          <p:cNvPr id="12" name="Graphic 11" descr="Research with solid fill">
            <a:extLst>
              <a:ext uri="{FF2B5EF4-FFF2-40B4-BE49-F238E27FC236}">
                <a16:creationId xmlns:a16="http://schemas.microsoft.com/office/drawing/2014/main" id="{A5B54EB5-692D-2343-4129-6F8C3F276C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84169" y="4509842"/>
            <a:ext cx="914400" cy="914400"/>
          </a:xfrm>
          <a:prstGeom prst="rect">
            <a:avLst/>
          </a:prstGeom>
        </p:spPr>
      </p:pic>
      <p:pic>
        <p:nvPicPr>
          <p:cNvPr id="14" name="Graphic 13" descr="Database with solid fill">
            <a:extLst>
              <a:ext uri="{FF2B5EF4-FFF2-40B4-BE49-F238E27FC236}">
                <a16:creationId xmlns:a16="http://schemas.microsoft.com/office/drawing/2014/main" id="{8971D110-A127-B726-AABA-6D4955972E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28937" y="3634581"/>
            <a:ext cx="914400" cy="914400"/>
          </a:xfrm>
          <a:prstGeom prst="rect">
            <a:avLst/>
          </a:prstGeom>
        </p:spPr>
      </p:pic>
      <p:pic>
        <p:nvPicPr>
          <p:cNvPr id="18" name="Graphic 17" descr="Table with solid fill">
            <a:extLst>
              <a:ext uri="{FF2B5EF4-FFF2-40B4-BE49-F238E27FC236}">
                <a16:creationId xmlns:a16="http://schemas.microsoft.com/office/drawing/2014/main" id="{EE90A9B0-87FB-0DFA-9EBD-A881E8C249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04939" y="2758145"/>
            <a:ext cx="914400" cy="914400"/>
          </a:xfrm>
          <a:prstGeom prst="rect">
            <a:avLst/>
          </a:prstGeom>
        </p:spPr>
      </p:pic>
      <p:pic>
        <p:nvPicPr>
          <p:cNvPr id="22" name="Graphic 21" descr="Woman with cane with solid fill">
            <a:extLst>
              <a:ext uri="{FF2B5EF4-FFF2-40B4-BE49-F238E27FC236}">
                <a16:creationId xmlns:a16="http://schemas.microsoft.com/office/drawing/2014/main" id="{B0E56DD0-64CE-A1A4-8499-DBD5FB4DDAB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042739" y="1520427"/>
            <a:ext cx="914400" cy="914400"/>
          </a:xfrm>
          <a:prstGeom prst="rect">
            <a:avLst/>
          </a:prstGeom>
        </p:spPr>
      </p:pic>
      <p:pic>
        <p:nvPicPr>
          <p:cNvPr id="29" name="Graphic 28" descr="Person in wheelchair with solid fill">
            <a:extLst>
              <a:ext uri="{FF2B5EF4-FFF2-40B4-BE49-F238E27FC236}">
                <a16:creationId xmlns:a16="http://schemas.microsoft.com/office/drawing/2014/main" id="{7D5B450C-9034-BB6B-565E-5CB8603B3EA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884877" y="1598613"/>
            <a:ext cx="914400" cy="914400"/>
          </a:xfrm>
          <a:prstGeom prst="rect">
            <a:avLst/>
          </a:prstGeom>
        </p:spPr>
      </p:pic>
      <p:sp>
        <p:nvSpPr>
          <p:cNvPr id="32" name="Rectangle 31">
            <a:extLst>
              <a:ext uri="{FF2B5EF4-FFF2-40B4-BE49-F238E27FC236}">
                <a16:creationId xmlns:a16="http://schemas.microsoft.com/office/drawing/2014/main" id="{C193699D-7674-79D4-FDB2-E651502F0766}"/>
              </a:ext>
            </a:extLst>
          </p:cNvPr>
          <p:cNvSpPr/>
          <p:nvPr/>
        </p:nvSpPr>
        <p:spPr>
          <a:xfrm>
            <a:off x="2459169" y="3346213"/>
            <a:ext cx="4318821" cy="110799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_tradnl" sz="22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 GESTIÓN DE DATOS </a:t>
            </a:r>
          </a:p>
          <a:p>
            <a:pPr algn="ctr"/>
            <a:r>
              <a:rPr lang="es-ES_tradnl" sz="22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 GESTIÓN DE LA INFORMACIÓN</a:t>
            </a:r>
          </a:p>
        </p:txBody>
      </p:sp>
    </p:spTree>
    <p:extLst>
      <p:ext uri="{BB962C8B-B14F-4D97-AF65-F5344CB8AC3E}">
        <p14:creationId xmlns:p14="http://schemas.microsoft.com/office/powerpoint/2010/main" val="547817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77C3BE9B-693B-2974-6B73-120BFC0C7A4B}"/>
              </a:ext>
            </a:extLst>
          </p:cNvPr>
          <p:cNvSpPr>
            <a:spLocks noGrp="1"/>
          </p:cNvSpPr>
          <p:nvPr>
            <p:ph type="title" idx="4294967295"/>
          </p:nvPr>
        </p:nvSpPr>
        <p:spPr>
          <a:xfrm>
            <a:off x="2036128" y="1858328"/>
            <a:ext cx="9782492" cy="935037"/>
          </a:xfrm>
        </p:spPr>
        <p:txBody>
          <a:bodyPr>
            <a:noAutofit/>
          </a:bodyPr>
          <a:lstStyle/>
          <a:p>
            <a:r>
              <a:rPr lang="es-CO" sz="3600" dirty="0">
                <a:latin typeface="Arial" panose="020B0604020202020204" pitchFamily="34" charset="0"/>
                <a:ea typeface="+mn-ea"/>
                <a:cs typeface="Arial" panose="020B0604020202020204" pitchFamily="34" charset="0"/>
              </a:rPr>
              <a:t>Identificación de problemas que afectan el proceso de los cambios de registro</a:t>
            </a:r>
            <a:endParaRPr lang="es-MX" sz="3600" dirty="0">
              <a:latin typeface="Arial" panose="020B0604020202020204" pitchFamily="34" charset="0"/>
              <a:ea typeface="+mn-ea"/>
              <a:cs typeface="Arial" panose="020B0604020202020204" pitchFamily="34" charset="0"/>
            </a:endParaRPr>
          </a:p>
        </p:txBody>
      </p:sp>
      <p:grpSp>
        <p:nvGrpSpPr>
          <p:cNvPr id="11" name="Grupo 10">
            <a:extLst>
              <a:ext uri="{FF2B5EF4-FFF2-40B4-BE49-F238E27FC236}">
                <a16:creationId xmlns:a16="http://schemas.microsoft.com/office/drawing/2014/main" id="{ADCB0E51-761C-6DFF-1B00-06B642C70072}"/>
              </a:ext>
            </a:extLst>
          </p:cNvPr>
          <p:cNvGrpSpPr/>
          <p:nvPr/>
        </p:nvGrpSpPr>
        <p:grpSpPr>
          <a:xfrm>
            <a:off x="2134594" y="3417928"/>
            <a:ext cx="9297884" cy="3053347"/>
            <a:chOff x="1719304" y="2031088"/>
            <a:chExt cx="9297884" cy="3053347"/>
          </a:xfrm>
        </p:grpSpPr>
        <p:sp>
          <p:nvSpPr>
            <p:cNvPr id="8" name="CuadroTexto 7">
              <a:extLst>
                <a:ext uri="{FF2B5EF4-FFF2-40B4-BE49-F238E27FC236}">
                  <a16:creationId xmlns:a16="http://schemas.microsoft.com/office/drawing/2014/main" id="{30D7C1A9-86CC-EE01-60D9-52E27B99FF3B}"/>
                </a:ext>
              </a:extLst>
            </p:cNvPr>
            <p:cNvSpPr txBox="1"/>
            <p:nvPr/>
          </p:nvSpPr>
          <p:spPr>
            <a:xfrm>
              <a:off x="7531971" y="2031088"/>
              <a:ext cx="3192254" cy="830997"/>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Falta de seguimiento de la directriz de enviar múltiples formatos en un solo documento</a:t>
              </a:r>
              <a:endParaRPr lang="es-MX" sz="16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441EEFDC-8BD9-A423-E039-7D7CFCE88FD3}"/>
                </a:ext>
              </a:extLst>
            </p:cNvPr>
            <p:cNvSpPr txBox="1"/>
            <p:nvPr/>
          </p:nvSpPr>
          <p:spPr>
            <a:xfrm>
              <a:off x="7533446" y="3213299"/>
              <a:ext cx="3483742" cy="584775"/>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Errores en la asignación de los firmantes</a:t>
              </a:r>
              <a:endParaRPr lang="es-MX" sz="16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43A616FC-F868-29DD-0B49-D757D851CDC7}"/>
                </a:ext>
              </a:extLst>
            </p:cNvPr>
            <p:cNvSpPr txBox="1"/>
            <p:nvPr/>
          </p:nvSpPr>
          <p:spPr>
            <a:xfrm>
              <a:off x="2598197" y="2031088"/>
              <a:ext cx="3107184" cy="584775"/>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Problemas de comunicación con las subdirecciones locales</a:t>
              </a:r>
              <a:endParaRPr lang="es-MX" sz="16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C977AF7C-B16A-9383-61A1-B9C9BAC0269A}"/>
                </a:ext>
              </a:extLst>
            </p:cNvPr>
            <p:cNvSpPr txBox="1"/>
            <p:nvPr/>
          </p:nvSpPr>
          <p:spPr>
            <a:xfrm>
              <a:off x="2598196" y="3207812"/>
              <a:ext cx="3107184" cy="830997"/>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Dificultades para seguir las instrucciones de diligenciamiento</a:t>
              </a:r>
              <a:endParaRPr lang="es-MX" sz="16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BF0394AB-2C32-08FF-03B3-CB0AC9638312}"/>
                </a:ext>
              </a:extLst>
            </p:cNvPr>
            <p:cNvSpPr txBox="1"/>
            <p:nvPr/>
          </p:nvSpPr>
          <p:spPr>
            <a:xfrm>
              <a:off x="2598196" y="4441187"/>
              <a:ext cx="3107184" cy="584775"/>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Dificultades en la verificación de los anexos</a:t>
              </a:r>
              <a:endParaRPr lang="es-MX" sz="1600" dirty="0">
                <a:latin typeface="Arial" panose="020B0604020202020204" pitchFamily="34" charset="0"/>
                <a:cs typeface="Arial" panose="020B0604020202020204" pitchFamily="34" charset="0"/>
              </a:endParaRPr>
            </a:p>
          </p:txBody>
        </p:sp>
        <p:sp>
          <p:nvSpPr>
            <p:cNvPr id="2" name="Hexágono 1">
              <a:extLst>
                <a:ext uri="{FF2B5EF4-FFF2-40B4-BE49-F238E27FC236}">
                  <a16:creationId xmlns:a16="http://schemas.microsoft.com/office/drawing/2014/main" id="{C708124D-D5CB-864D-4965-4B8AA2936197}"/>
                </a:ext>
              </a:extLst>
            </p:cNvPr>
            <p:cNvSpPr/>
            <p:nvPr/>
          </p:nvSpPr>
          <p:spPr>
            <a:xfrm>
              <a:off x="1735216" y="2072292"/>
              <a:ext cx="679874" cy="584775"/>
            </a:xfrm>
            <a:prstGeom prst="hexagon">
              <a:avLst/>
            </a:prstGeom>
            <a:solidFill>
              <a:srgbClr val="50B008"/>
            </a:solidFill>
            <a:ln>
              <a:solidFill>
                <a:srgbClr val="50B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18" name="Hexágono 17">
              <a:extLst>
                <a:ext uri="{FF2B5EF4-FFF2-40B4-BE49-F238E27FC236}">
                  <a16:creationId xmlns:a16="http://schemas.microsoft.com/office/drawing/2014/main" id="{0920EA59-ACF4-068B-9952-24E3391FB7A0}"/>
                </a:ext>
              </a:extLst>
            </p:cNvPr>
            <p:cNvSpPr/>
            <p:nvPr/>
          </p:nvSpPr>
          <p:spPr>
            <a:xfrm>
              <a:off x="1722639" y="3264463"/>
              <a:ext cx="679874" cy="584775"/>
            </a:xfrm>
            <a:prstGeom prst="hexagon">
              <a:avLst/>
            </a:prstGeom>
            <a:solidFill>
              <a:srgbClr val="258B86"/>
            </a:solidFill>
            <a:ln>
              <a:solidFill>
                <a:srgbClr val="258B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19" name="Hexágono 18">
              <a:extLst>
                <a:ext uri="{FF2B5EF4-FFF2-40B4-BE49-F238E27FC236}">
                  <a16:creationId xmlns:a16="http://schemas.microsoft.com/office/drawing/2014/main" id="{F78F7796-4D94-91ED-D0D0-85037550ADDE}"/>
                </a:ext>
              </a:extLst>
            </p:cNvPr>
            <p:cNvSpPr/>
            <p:nvPr/>
          </p:nvSpPr>
          <p:spPr>
            <a:xfrm>
              <a:off x="1719304" y="4499660"/>
              <a:ext cx="679874" cy="584775"/>
            </a:xfrm>
            <a:prstGeom prst="hexagon">
              <a:avLst/>
            </a:prstGeom>
            <a:solidFill>
              <a:srgbClr val="2CA6A0"/>
            </a:solidFill>
            <a:ln>
              <a:solidFill>
                <a:srgbClr val="2CA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1" name="Hexágono 20">
              <a:extLst>
                <a:ext uri="{FF2B5EF4-FFF2-40B4-BE49-F238E27FC236}">
                  <a16:creationId xmlns:a16="http://schemas.microsoft.com/office/drawing/2014/main" id="{EE89131C-42C0-04F0-F9D7-B344D6E65E2C}"/>
                </a:ext>
              </a:extLst>
            </p:cNvPr>
            <p:cNvSpPr/>
            <p:nvPr/>
          </p:nvSpPr>
          <p:spPr>
            <a:xfrm>
              <a:off x="6508471" y="2072292"/>
              <a:ext cx="679874" cy="584775"/>
            </a:xfrm>
            <a:prstGeom prst="hexagon">
              <a:avLst/>
            </a:prstGeom>
            <a:solidFill>
              <a:srgbClr val="3CCCC5"/>
            </a:solidFill>
            <a:ln>
              <a:solidFill>
                <a:srgbClr val="3CCC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2" name="Hexágono 21">
              <a:extLst>
                <a:ext uri="{FF2B5EF4-FFF2-40B4-BE49-F238E27FC236}">
                  <a16:creationId xmlns:a16="http://schemas.microsoft.com/office/drawing/2014/main" id="{4D9EB144-C97E-6D1D-F752-8226F0A35098}"/>
                </a:ext>
              </a:extLst>
            </p:cNvPr>
            <p:cNvSpPr/>
            <p:nvPr/>
          </p:nvSpPr>
          <p:spPr>
            <a:xfrm>
              <a:off x="6508471" y="3348560"/>
              <a:ext cx="679874" cy="584775"/>
            </a:xfrm>
            <a:prstGeom prst="hexagon">
              <a:avLst/>
            </a:prstGeom>
            <a:solidFill>
              <a:srgbClr val="1EC8EA"/>
            </a:solidFill>
            <a:ln>
              <a:solidFill>
                <a:srgbClr val="1EC8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pic>
          <p:nvPicPr>
            <p:cNvPr id="5" name="Gráfico 4" descr="megáfono1 con relleno sólido">
              <a:extLst>
                <a:ext uri="{FF2B5EF4-FFF2-40B4-BE49-F238E27FC236}">
                  <a16:creationId xmlns:a16="http://schemas.microsoft.com/office/drawing/2014/main" id="{F8E2DE4C-2CB5-E6CA-3740-5C94C1BAB1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5629" y="2114993"/>
              <a:ext cx="499048" cy="499048"/>
            </a:xfrm>
            <a:prstGeom prst="rect">
              <a:avLst/>
            </a:prstGeom>
          </p:spPr>
        </p:pic>
        <p:pic>
          <p:nvPicPr>
            <p:cNvPr id="26" name="Gráfico 25" descr="Portapapeles con relleno sólido">
              <a:extLst>
                <a:ext uri="{FF2B5EF4-FFF2-40B4-BE49-F238E27FC236}">
                  <a16:creationId xmlns:a16="http://schemas.microsoft.com/office/drawing/2014/main" id="{94B26F05-3499-7197-85A2-1AB4D09A11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8367" y="3329539"/>
              <a:ext cx="440998" cy="440998"/>
            </a:xfrm>
            <a:prstGeom prst="rect">
              <a:avLst/>
            </a:prstGeom>
          </p:spPr>
        </p:pic>
        <p:pic>
          <p:nvPicPr>
            <p:cNvPr id="29" name="Gráfico 28" descr="Audiencia objetivo contorno">
              <a:extLst>
                <a:ext uri="{FF2B5EF4-FFF2-40B4-BE49-F238E27FC236}">
                  <a16:creationId xmlns:a16="http://schemas.microsoft.com/office/drawing/2014/main" id="{8E0E3D88-5C91-61D9-F8BD-6FBFB2C1B5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30641" y="4563447"/>
              <a:ext cx="457200" cy="457200"/>
            </a:xfrm>
            <a:prstGeom prst="rect">
              <a:avLst/>
            </a:prstGeom>
          </p:spPr>
        </p:pic>
        <p:pic>
          <p:nvPicPr>
            <p:cNvPr id="31" name="Gráfico 30" descr="Notas adhesivas 3 con relleno sólido">
              <a:extLst>
                <a:ext uri="{FF2B5EF4-FFF2-40B4-BE49-F238E27FC236}">
                  <a16:creationId xmlns:a16="http://schemas.microsoft.com/office/drawing/2014/main" id="{CFECD5B7-B51D-A801-EFF6-4EDF1F893F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51547" y="2179272"/>
              <a:ext cx="393722" cy="393722"/>
            </a:xfrm>
            <a:prstGeom prst="rect">
              <a:avLst/>
            </a:prstGeom>
          </p:spPr>
        </p:pic>
        <p:pic>
          <p:nvPicPr>
            <p:cNvPr id="33" name="Gráfico 32" descr="Firma con relleno sólido">
              <a:extLst>
                <a:ext uri="{FF2B5EF4-FFF2-40B4-BE49-F238E27FC236}">
                  <a16:creationId xmlns:a16="http://schemas.microsoft.com/office/drawing/2014/main" id="{5AEB1B04-ABE5-39E2-38A4-D054C31581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9808" y="3420828"/>
              <a:ext cx="457200" cy="457200"/>
            </a:xfrm>
            <a:prstGeom prst="rect">
              <a:avLst/>
            </a:prstGeom>
          </p:spPr>
        </p:pic>
      </p:grpSp>
      <p:sp>
        <p:nvSpPr>
          <p:cNvPr id="12" name="Rectángulo 11">
            <a:extLst>
              <a:ext uri="{FF2B5EF4-FFF2-40B4-BE49-F238E27FC236}">
                <a16:creationId xmlns:a16="http://schemas.microsoft.com/office/drawing/2014/main" id="{567B27DE-328E-59CE-D5CC-60AEEDAFCBF4}"/>
              </a:ext>
            </a:extLst>
          </p:cNvPr>
          <p:cNvSpPr/>
          <p:nvPr/>
        </p:nvSpPr>
        <p:spPr>
          <a:xfrm>
            <a:off x="1154703" y="140428"/>
            <a:ext cx="11330960" cy="1661993"/>
          </a:xfrm>
          <a:prstGeom prst="rect">
            <a:avLst/>
          </a:prstGeom>
        </p:spPr>
        <p:txBody>
          <a:bodyPr wrap="square">
            <a:spAutoFit/>
          </a:bodyPr>
          <a:lstStyle/>
          <a:p>
            <a:r>
              <a:rPr lang="es-CO" sz="3500" b="1" dirty="0">
                <a:solidFill>
                  <a:srgbClr val="933E20"/>
                </a:solidFill>
                <a:latin typeface="Arial" panose="020B0604020202020204" pitchFamily="34" charset="0"/>
                <a:cs typeface="Arial" panose="020B0604020202020204" pitchFamily="34" charset="0"/>
              </a:rPr>
              <a:t>3. MODIFICACIÓN DE LA INFORMACIÓN CAPTURADA EN EL APLICATIVO</a:t>
            </a:r>
          </a:p>
          <a:p>
            <a:r>
              <a:rPr lang="es-CO" sz="2800" b="1" dirty="0">
                <a:latin typeface="Arial" panose="020B0604020202020204" pitchFamily="34" charset="0"/>
                <a:cs typeface="Arial" panose="020B0604020202020204" pitchFamily="34" charset="0"/>
              </a:rPr>
              <a:t>Cifras de las solicitudes</a:t>
            </a:r>
          </a:p>
        </p:txBody>
      </p:sp>
    </p:spTree>
    <p:extLst>
      <p:ext uri="{BB962C8B-B14F-4D97-AF65-F5344CB8AC3E}">
        <p14:creationId xmlns:p14="http://schemas.microsoft.com/office/powerpoint/2010/main" val="2736935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A2B9C6E-BA82-532E-8923-F3DDFAB1F7DD}"/>
              </a:ext>
            </a:extLst>
          </p:cNvPr>
          <p:cNvGraphicFramePr/>
          <p:nvPr>
            <p:extLst>
              <p:ext uri="{D42A27DB-BD31-4B8C-83A1-F6EECF244321}">
                <p14:modId xmlns:p14="http://schemas.microsoft.com/office/powerpoint/2010/main" val="1793870973"/>
              </p:ext>
            </p:extLst>
          </p:nvPr>
        </p:nvGraphicFramePr>
        <p:xfrm>
          <a:off x="1126640" y="1268144"/>
          <a:ext cx="10967199" cy="5376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a:extLst>
              <a:ext uri="{FF2B5EF4-FFF2-40B4-BE49-F238E27FC236}">
                <a16:creationId xmlns:a16="http://schemas.microsoft.com/office/drawing/2014/main" id="{567B27DE-328E-59CE-D5CC-60AEEDAFCBF4}"/>
              </a:ext>
            </a:extLst>
          </p:cNvPr>
          <p:cNvSpPr/>
          <p:nvPr/>
        </p:nvSpPr>
        <p:spPr>
          <a:xfrm>
            <a:off x="1315622" y="9266"/>
            <a:ext cx="10778217" cy="1600438"/>
          </a:xfrm>
          <a:prstGeom prst="rect">
            <a:avLst/>
          </a:prstGeom>
        </p:spPr>
        <p:txBody>
          <a:bodyPr wrap="square">
            <a:spAutoFit/>
          </a:bodyPr>
          <a:lstStyle/>
          <a:p>
            <a:r>
              <a:rPr lang="es-CO" sz="3500" b="1" dirty="0">
                <a:solidFill>
                  <a:srgbClr val="933E20"/>
                </a:solidFill>
                <a:latin typeface="Arial" panose="020B0604020202020204" pitchFamily="34" charset="0"/>
                <a:cs typeface="Arial" panose="020B0604020202020204" pitchFamily="34" charset="0"/>
              </a:rPr>
              <a:t>3. MODIFICACIÓN DE LA INFORMACIÓN CAPTURADA EN EL APLICATIVO</a:t>
            </a:r>
          </a:p>
          <a:p>
            <a:r>
              <a:rPr lang="es-CO" sz="2800" b="1" dirty="0" err="1">
                <a:latin typeface="Arial" panose="020B0604020202020204" pitchFamily="34" charset="0"/>
                <a:cs typeface="Arial" panose="020B0604020202020204" pitchFamily="34" charset="0"/>
              </a:rPr>
              <a:t>Tips</a:t>
            </a:r>
            <a:endParaRPr lang="es-CO" sz="2800" b="1" dirty="0">
              <a:latin typeface="Arial" panose="020B0604020202020204" pitchFamily="34" charset="0"/>
              <a:cs typeface="Arial" panose="020B0604020202020204" pitchFamily="34" charset="0"/>
            </a:endParaRPr>
          </a:p>
        </p:txBody>
      </p:sp>
      <p:cxnSp>
        <p:nvCxnSpPr>
          <p:cNvPr id="13" name="Conector angular 43">
            <a:extLst>
              <a:ext uri="{FF2B5EF4-FFF2-40B4-BE49-F238E27FC236}">
                <a16:creationId xmlns:a16="http://schemas.microsoft.com/office/drawing/2014/main" id="{38821D08-B575-2053-F3D8-24E00E9C529C}"/>
              </a:ext>
            </a:extLst>
          </p:cNvPr>
          <p:cNvCxnSpPr>
            <a:cxnSpLocks/>
          </p:cNvCxnSpPr>
          <p:nvPr/>
        </p:nvCxnSpPr>
        <p:spPr>
          <a:xfrm>
            <a:off x="0" y="529691"/>
            <a:ext cx="7508036" cy="559588"/>
          </a:xfrm>
          <a:prstGeom prst="bentConnector3">
            <a:avLst>
              <a:gd name="adj1" fmla="val 9024"/>
            </a:avLst>
          </a:prstGeom>
          <a:ln w="222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53538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FACEE72-94C1-484E-8CA8-3607402EDB9A}"/>
              </a:ext>
            </a:extLst>
          </p:cNvPr>
          <p:cNvPicPr>
            <a:picLocks noChangeAspect="1"/>
          </p:cNvPicPr>
          <p:nvPr/>
        </p:nvPicPr>
        <p:blipFill>
          <a:blip r:embed="rId2"/>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A85BD307-061B-FB4A-91FE-A4DD1A9E0E5D}"/>
              </a:ext>
            </a:extLst>
          </p:cNvPr>
          <p:cNvSpPr>
            <a:spLocks noGrp="1"/>
          </p:cNvSpPr>
          <p:nvPr>
            <p:ph type="title"/>
          </p:nvPr>
        </p:nvSpPr>
        <p:spPr>
          <a:xfrm>
            <a:off x="4587765" y="2456683"/>
            <a:ext cx="3016469" cy="1325563"/>
          </a:xfrm>
        </p:spPr>
        <p:txBody>
          <a:bodyPr>
            <a:normAutofit/>
          </a:bodyPr>
          <a:lstStyle/>
          <a:p>
            <a:r>
              <a:rPr lang="es-CO" sz="6000" b="1" dirty="0">
                <a:solidFill>
                  <a:srgbClr val="933E20"/>
                </a:solidFill>
                <a:latin typeface="+mn-lt"/>
              </a:rPr>
              <a:t>GRACIAS</a:t>
            </a:r>
          </a:p>
        </p:txBody>
      </p:sp>
    </p:spTree>
    <p:extLst>
      <p:ext uri="{BB962C8B-B14F-4D97-AF65-F5344CB8AC3E}">
        <p14:creationId xmlns:p14="http://schemas.microsoft.com/office/powerpoint/2010/main" val="404465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4EE1A62-0417-0242-941B-65F19FBC4E35}"/>
              </a:ext>
            </a:extLst>
          </p:cNvPr>
          <p:cNvSpPr>
            <a:spLocks noGrp="1"/>
          </p:cNvSpPr>
          <p:nvPr>
            <p:ph type="title"/>
          </p:nvPr>
        </p:nvSpPr>
        <p:spPr/>
        <p:txBody>
          <a:bodyPr>
            <a:normAutofit/>
          </a:bodyPr>
          <a:lstStyle/>
          <a:p>
            <a:r>
              <a:rPr lang="es-CO" sz="3200" b="1" dirty="0">
                <a:solidFill>
                  <a:srgbClr val="933E20"/>
                </a:solidFill>
              </a:rPr>
              <a:t>DIMENSIONES QUE DETERMINAN LA CALIDAD DEL DATO</a:t>
            </a:r>
          </a:p>
        </p:txBody>
      </p:sp>
      <p:graphicFrame>
        <p:nvGraphicFramePr>
          <p:cNvPr id="8" name="Content Placeholder 7">
            <a:extLst>
              <a:ext uri="{FF2B5EF4-FFF2-40B4-BE49-F238E27FC236}">
                <a16:creationId xmlns:a16="http://schemas.microsoft.com/office/drawing/2014/main" id="{3DCE1CD7-9974-C752-FC96-47B5BCB185D8}"/>
              </a:ext>
            </a:extLst>
          </p:cNvPr>
          <p:cNvGraphicFramePr>
            <a:graphicFrameLocks noGrp="1"/>
          </p:cNvGraphicFramePr>
          <p:nvPr>
            <p:ph idx="1"/>
            <p:extLst>
              <p:ext uri="{D42A27DB-BD31-4B8C-83A1-F6EECF244321}">
                <p14:modId xmlns:p14="http://schemas.microsoft.com/office/powerpoint/2010/main" val="3431344065"/>
              </p:ext>
            </p:extLst>
          </p:nvPr>
        </p:nvGraphicFramePr>
        <p:xfrm>
          <a:off x="2590243" y="269756"/>
          <a:ext cx="9388397"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phic 9" descr="Target Audience with solid fill">
            <a:extLst>
              <a:ext uri="{FF2B5EF4-FFF2-40B4-BE49-F238E27FC236}">
                <a16:creationId xmlns:a16="http://schemas.microsoft.com/office/drawing/2014/main" id="{88AFB48F-37C8-FCA5-D756-D1BCCD5153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93806" y="3594868"/>
            <a:ext cx="914400" cy="914400"/>
          </a:xfrm>
          <a:prstGeom prst="rect">
            <a:avLst/>
          </a:prstGeom>
        </p:spPr>
      </p:pic>
      <p:pic>
        <p:nvPicPr>
          <p:cNvPr id="12" name="Graphic 11" descr="Soccer Goal with solid fill">
            <a:extLst>
              <a:ext uri="{FF2B5EF4-FFF2-40B4-BE49-F238E27FC236}">
                <a16:creationId xmlns:a16="http://schemas.microsoft.com/office/drawing/2014/main" id="{A0776736-B26E-A6BC-5816-72D3DFBCEF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75371" y="3556122"/>
            <a:ext cx="914400" cy="914400"/>
          </a:xfrm>
          <a:prstGeom prst="rect">
            <a:avLst/>
          </a:prstGeom>
        </p:spPr>
      </p:pic>
      <p:pic>
        <p:nvPicPr>
          <p:cNvPr id="14" name="Graphic 13" descr="Target with solid fill">
            <a:extLst>
              <a:ext uri="{FF2B5EF4-FFF2-40B4-BE49-F238E27FC236}">
                <a16:creationId xmlns:a16="http://schemas.microsoft.com/office/drawing/2014/main" id="{CC97DD56-A8FF-D065-D620-86EC6A8A756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52933" y="3610287"/>
            <a:ext cx="914400" cy="914400"/>
          </a:xfrm>
          <a:prstGeom prst="rect">
            <a:avLst/>
          </a:prstGeom>
        </p:spPr>
      </p:pic>
      <p:pic>
        <p:nvPicPr>
          <p:cNvPr id="16" name="Graphic 15" descr="Puzzle pieces with solid fill">
            <a:extLst>
              <a:ext uri="{FF2B5EF4-FFF2-40B4-BE49-F238E27FC236}">
                <a16:creationId xmlns:a16="http://schemas.microsoft.com/office/drawing/2014/main" id="{A5A86BAA-7748-57A8-F2EF-71BD5F1C61B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82908" y="3544692"/>
            <a:ext cx="914400" cy="914400"/>
          </a:xfrm>
          <a:prstGeom prst="rect">
            <a:avLst/>
          </a:prstGeom>
        </p:spPr>
      </p:pic>
      <p:pic>
        <p:nvPicPr>
          <p:cNvPr id="20" name="Graphic 19" descr="Social distancing with solid fill">
            <a:extLst>
              <a:ext uri="{FF2B5EF4-FFF2-40B4-BE49-F238E27FC236}">
                <a16:creationId xmlns:a16="http://schemas.microsoft.com/office/drawing/2014/main" id="{462D6BB3-3999-D135-E927-A27D5AD6DD8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46816" y="3583438"/>
            <a:ext cx="914400" cy="914400"/>
          </a:xfrm>
          <a:prstGeom prst="rect">
            <a:avLst/>
          </a:prstGeom>
        </p:spPr>
      </p:pic>
      <p:pic>
        <p:nvPicPr>
          <p:cNvPr id="22" name="Graphic 21" descr="Baby crawling with solid fill">
            <a:extLst>
              <a:ext uri="{FF2B5EF4-FFF2-40B4-BE49-F238E27FC236}">
                <a16:creationId xmlns:a16="http://schemas.microsoft.com/office/drawing/2014/main" id="{EB2C2583-6E49-130C-3EEF-C0BF3C3B15D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970865" y="3429000"/>
            <a:ext cx="914400" cy="914400"/>
          </a:xfrm>
          <a:prstGeom prst="rect">
            <a:avLst/>
          </a:prstGeom>
        </p:spPr>
      </p:pic>
      <p:pic>
        <p:nvPicPr>
          <p:cNvPr id="24" name="Graphic 23" descr="Woman with cane with solid fill">
            <a:extLst>
              <a:ext uri="{FF2B5EF4-FFF2-40B4-BE49-F238E27FC236}">
                <a16:creationId xmlns:a16="http://schemas.microsoft.com/office/drawing/2014/main" id="{D0110507-6AA9-3E23-BCB7-A3667A49C69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412858" y="3932150"/>
            <a:ext cx="914400" cy="914400"/>
          </a:xfrm>
          <a:prstGeom prst="rect">
            <a:avLst/>
          </a:prstGeom>
        </p:spPr>
      </p:pic>
      <p:sp>
        <p:nvSpPr>
          <p:cNvPr id="25" name="TextBox 24">
            <a:extLst>
              <a:ext uri="{FF2B5EF4-FFF2-40B4-BE49-F238E27FC236}">
                <a16:creationId xmlns:a16="http://schemas.microsoft.com/office/drawing/2014/main" id="{1D422527-3847-8E2C-8A30-D613E26DA88B}"/>
              </a:ext>
            </a:extLst>
          </p:cNvPr>
          <p:cNvSpPr txBox="1"/>
          <p:nvPr/>
        </p:nvSpPr>
        <p:spPr>
          <a:xfrm>
            <a:off x="2671434" y="4510811"/>
            <a:ext cx="1627322" cy="1569660"/>
          </a:xfrm>
          <a:prstGeom prst="rect">
            <a:avLst/>
          </a:prstGeom>
          <a:noFill/>
        </p:spPr>
        <p:txBody>
          <a:bodyPr wrap="square" rtlCol="0">
            <a:spAutoFit/>
          </a:bodyPr>
          <a:lstStyle/>
          <a:p>
            <a:pPr algn="ctr"/>
            <a:r>
              <a:rPr lang="es-ES_tradnl" sz="1200" dirty="0">
                <a:latin typeface="Arial" panose="020B0604020202020204" pitchFamily="34" charset="0"/>
                <a:cs typeface="Arial" panose="020B0604020202020204" pitchFamily="34" charset="0"/>
              </a:rPr>
              <a:t>Los datos presentan estandarización?, Existen duplicidad de registros?, Existen datos incorrectos?, Existen campos en blanco no informados? </a:t>
            </a:r>
          </a:p>
        </p:txBody>
      </p:sp>
      <p:sp>
        <p:nvSpPr>
          <p:cNvPr id="26" name="TextBox 25">
            <a:extLst>
              <a:ext uri="{FF2B5EF4-FFF2-40B4-BE49-F238E27FC236}">
                <a16:creationId xmlns:a16="http://schemas.microsoft.com/office/drawing/2014/main" id="{2B902243-7C0E-B6E6-A026-BFE11B847675}"/>
              </a:ext>
            </a:extLst>
          </p:cNvPr>
          <p:cNvSpPr txBox="1"/>
          <p:nvPr/>
        </p:nvSpPr>
        <p:spPr>
          <a:xfrm>
            <a:off x="4075596" y="4499381"/>
            <a:ext cx="1627322" cy="646331"/>
          </a:xfrm>
          <a:prstGeom prst="rect">
            <a:avLst/>
          </a:prstGeom>
          <a:noFill/>
        </p:spPr>
        <p:txBody>
          <a:bodyPr wrap="square" rtlCol="0">
            <a:spAutoFit/>
          </a:bodyPr>
          <a:lstStyle/>
          <a:p>
            <a:pPr algn="ctr"/>
            <a:r>
              <a:rPr lang="es-ES_tradnl" sz="1200" dirty="0">
                <a:latin typeface="Arial" panose="020B0604020202020204" pitchFamily="34" charset="0"/>
                <a:cs typeface="Arial" panose="020B0604020202020204" pitchFamily="34" charset="0"/>
              </a:rPr>
              <a:t>Están presentes todos los datos necesarios?</a:t>
            </a:r>
          </a:p>
        </p:txBody>
      </p:sp>
      <p:sp>
        <p:nvSpPr>
          <p:cNvPr id="27" name="TextBox 26">
            <a:extLst>
              <a:ext uri="{FF2B5EF4-FFF2-40B4-BE49-F238E27FC236}">
                <a16:creationId xmlns:a16="http://schemas.microsoft.com/office/drawing/2014/main" id="{65941DD7-7AF0-86F8-1859-3AB528F0E02B}"/>
              </a:ext>
            </a:extLst>
          </p:cNvPr>
          <p:cNvSpPr txBox="1"/>
          <p:nvPr/>
        </p:nvSpPr>
        <p:spPr>
          <a:xfrm>
            <a:off x="5684836" y="4470522"/>
            <a:ext cx="1660655" cy="830997"/>
          </a:xfrm>
          <a:prstGeom prst="rect">
            <a:avLst/>
          </a:prstGeom>
          <a:noFill/>
        </p:spPr>
        <p:txBody>
          <a:bodyPr wrap="square" rtlCol="0">
            <a:spAutoFit/>
          </a:bodyPr>
          <a:lstStyle/>
          <a:p>
            <a:pPr algn="ctr"/>
            <a:r>
              <a:rPr lang="es-ES_tradnl" sz="1200" dirty="0">
                <a:latin typeface="Arial" panose="020B0604020202020204" pitchFamily="34" charset="0"/>
                <a:cs typeface="Arial" panose="020B0604020202020204" pitchFamily="34" charset="0"/>
              </a:rPr>
              <a:t>La información registrada es confiable?, Los datos están referenciados?</a:t>
            </a:r>
          </a:p>
        </p:txBody>
      </p:sp>
      <p:sp>
        <p:nvSpPr>
          <p:cNvPr id="28" name="TextBox 27">
            <a:extLst>
              <a:ext uri="{FF2B5EF4-FFF2-40B4-BE49-F238E27FC236}">
                <a16:creationId xmlns:a16="http://schemas.microsoft.com/office/drawing/2014/main" id="{C9519C75-92F8-15AB-921D-C3EA5B1F4F9A}"/>
              </a:ext>
            </a:extLst>
          </p:cNvPr>
          <p:cNvSpPr txBox="1"/>
          <p:nvPr/>
        </p:nvSpPr>
        <p:spPr>
          <a:xfrm>
            <a:off x="7384208" y="4529969"/>
            <a:ext cx="1597669" cy="646331"/>
          </a:xfrm>
          <a:prstGeom prst="rect">
            <a:avLst/>
          </a:prstGeom>
          <a:noFill/>
        </p:spPr>
        <p:txBody>
          <a:bodyPr wrap="square" rtlCol="0">
            <a:spAutoFit/>
          </a:bodyPr>
          <a:lstStyle/>
          <a:p>
            <a:pPr algn="ctr"/>
            <a:r>
              <a:rPr lang="es-ES_tradnl" sz="1200" dirty="0">
                <a:latin typeface="Arial" panose="020B0604020202020204" pitchFamily="34" charset="0"/>
                <a:cs typeface="Arial" panose="020B0604020202020204" pitchFamily="34" charset="0"/>
              </a:rPr>
              <a:t>Los datos o registros están reordenados en el tiempo?</a:t>
            </a:r>
          </a:p>
        </p:txBody>
      </p:sp>
      <p:sp>
        <p:nvSpPr>
          <p:cNvPr id="29" name="TextBox 28">
            <a:extLst>
              <a:ext uri="{FF2B5EF4-FFF2-40B4-BE49-F238E27FC236}">
                <a16:creationId xmlns:a16="http://schemas.microsoft.com/office/drawing/2014/main" id="{D9F69341-743F-A0A2-F59E-7C2C2856BF0D}"/>
              </a:ext>
            </a:extLst>
          </p:cNvPr>
          <p:cNvSpPr txBox="1"/>
          <p:nvPr/>
        </p:nvSpPr>
        <p:spPr>
          <a:xfrm>
            <a:off x="8595760" y="4934201"/>
            <a:ext cx="2059085" cy="830997"/>
          </a:xfrm>
          <a:prstGeom prst="rect">
            <a:avLst/>
          </a:prstGeom>
          <a:noFill/>
        </p:spPr>
        <p:txBody>
          <a:bodyPr wrap="square" rtlCol="0">
            <a:spAutoFit/>
          </a:bodyPr>
          <a:lstStyle/>
          <a:p>
            <a:pPr algn="ctr"/>
            <a:r>
              <a:rPr lang="es-ES_tradnl" sz="1200" dirty="0">
                <a:latin typeface="Arial" panose="020B0604020202020204" pitchFamily="34" charset="0"/>
                <a:cs typeface="Arial" panose="020B0604020202020204" pitchFamily="34" charset="0"/>
              </a:rPr>
              <a:t>Los datos presentan relación con los almacenados inicialmente para esa persona? </a:t>
            </a:r>
          </a:p>
        </p:txBody>
      </p:sp>
      <p:sp>
        <p:nvSpPr>
          <p:cNvPr id="30" name="TextBox 29">
            <a:extLst>
              <a:ext uri="{FF2B5EF4-FFF2-40B4-BE49-F238E27FC236}">
                <a16:creationId xmlns:a16="http://schemas.microsoft.com/office/drawing/2014/main" id="{69031320-5981-7DAA-19FB-1F7CB639AD05}"/>
              </a:ext>
            </a:extLst>
          </p:cNvPr>
          <p:cNvSpPr txBox="1"/>
          <p:nvPr/>
        </p:nvSpPr>
        <p:spPr>
          <a:xfrm>
            <a:off x="10648140" y="4695923"/>
            <a:ext cx="1206976" cy="1200329"/>
          </a:xfrm>
          <a:prstGeom prst="rect">
            <a:avLst/>
          </a:prstGeom>
          <a:noFill/>
        </p:spPr>
        <p:txBody>
          <a:bodyPr wrap="square" rtlCol="0">
            <a:spAutoFit/>
          </a:bodyPr>
          <a:lstStyle/>
          <a:p>
            <a:pPr algn="ctr"/>
            <a:r>
              <a:rPr lang="es-ES_tradnl" sz="1200" dirty="0">
                <a:latin typeface="Arial" panose="020B0604020202020204" pitchFamily="34" charset="0"/>
                <a:cs typeface="Arial" panose="020B0604020202020204" pitchFamily="34" charset="0"/>
              </a:rPr>
              <a:t>El dato brinda información importante sobre la persona en observación?</a:t>
            </a:r>
          </a:p>
        </p:txBody>
      </p:sp>
    </p:spTree>
    <p:extLst>
      <p:ext uri="{BB962C8B-B14F-4D97-AF65-F5344CB8AC3E}">
        <p14:creationId xmlns:p14="http://schemas.microsoft.com/office/powerpoint/2010/main" val="358360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EE4F47A-3EB1-4D4E-B94A-9127F2FAA7C6}"/>
              </a:ext>
            </a:extLst>
          </p:cNvPr>
          <p:cNvSpPr>
            <a:spLocks noGrp="1"/>
          </p:cNvSpPr>
          <p:nvPr>
            <p:ph type="title"/>
          </p:nvPr>
        </p:nvSpPr>
        <p:spPr/>
        <p:txBody>
          <a:bodyPr>
            <a:normAutofit/>
          </a:bodyPr>
          <a:lstStyle/>
          <a:p>
            <a:r>
              <a:rPr lang="es-CO" sz="3600" b="1" dirty="0">
                <a:solidFill>
                  <a:srgbClr val="933E20"/>
                </a:solidFill>
              </a:rPr>
              <a:t>PROPÓSITO DE LA CALIDAD DEL DATO</a:t>
            </a:r>
          </a:p>
        </p:txBody>
      </p:sp>
      <p:graphicFrame>
        <p:nvGraphicFramePr>
          <p:cNvPr id="2" name="Content Placeholder 1">
            <a:extLst>
              <a:ext uri="{FF2B5EF4-FFF2-40B4-BE49-F238E27FC236}">
                <a16:creationId xmlns:a16="http://schemas.microsoft.com/office/drawing/2014/main" id="{D21A4098-1361-2B96-FC57-7887EEB9C9F5}"/>
              </a:ext>
            </a:extLst>
          </p:cNvPr>
          <p:cNvGraphicFramePr>
            <a:graphicFrameLocks noGrp="1"/>
          </p:cNvGraphicFramePr>
          <p:nvPr>
            <p:ph idx="1"/>
            <p:extLst>
              <p:ext uri="{D42A27DB-BD31-4B8C-83A1-F6EECF244321}">
                <p14:modId xmlns:p14="http://schemas.microsoft.com/office/powerpoint/2010/main" val="3620424949"/>
              </p:ext>
            </p:extLst>
          </p:nvPr>
        </p:nvGraphicFramePr>
        <p:xfrm>
          <a:off x="1508125" y="1785938"/>
          <a:ext cx="10347325"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Map with pin with solid fill">
            <a:extLst>
              <a:ext uri="{FF2B5EF4-FFF2-40B4-BE49-F238E27FC236}">
                <a16:creationId xmlns:a16="http://schemas.microsoft.com/office/drawing/2014/main" id="{697096B8-9527-7FAC-7ED6-56E61702EF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74120">
            <a:off x="1839458" y="1823792"/>
            <a:ext cx="914400" cy="914400"/>
          </a:xfrm>
          <a:prstGeom prst="rect">
            <a:avLst/>
          </a:prstGeom>
        </p:spPr>
      </p:pic>
      <p:pic>
        <p:nvPicPr>
          <p:cNvPr id="11" name="Graphic 10" descr="Group success with solid fill">
            <a:extLst>
              <a:ext uri="{FF2B5EF4-FFF2-40B4-BE49-F238E27FC236}">
                <a16:creationId xmlns:a16="http://schemas.microsoft.com/office/drawing/2014/main" id="{9257F0C2-751E-E478-DF25-9A40FE5D99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9547" y="1885950"/>
            <a:ext cx="914400" cy="914400"/>
          </a:xfrm>
          <a:prstGeom prst="rect">
            <a:avLst/>
          </a:prstGeom>
        </p:spPr>
      </p:pic>
      <p:pic>
        <p:nvPicPr>
          <p:cNvPr id="13" name="Graphic 12" descr="Badge 1 with solid fill">
            <a:extLst>
              <a:ext uri="{FF2B5EF4-FFF2-40B4-BE49-F238E27FC236}">
                <a16:creationId xmlns:a16="http://schemas.microsoft.com/office/drawing/2014/main" id="{9F39B304-01B2-7366-C93C-6A982CCF3C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5676" y="2948780"/>
            <a:ext cx="691663" cy="691663"/>
          </a:xfrm>
          <a:prstGeom prst="rect">
            <a:avLst/>
          </a:prstGeom>
        </p:spPr>
      </p:pic>
      <p:pic>
        <p:nvPicPr>
          <p:cNvPr id="15" name="Graphic 14" descr="Badge with solid fill">
            <a:extLst>
              <a:ext uri="{FF2B5EF4-FFF2-40B4-BE49-F238E27FC236}">
                <a16:creationId xmlns:a16="http://schemas.microsoft.com/office/drawing/2014/main" id="{A5F38469-2148-7DF0-4EB8-6D167DAF7CE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55942" y="2948780"/>
            <a:ext cx="691663" cy="691663"/>
          </a:xfrm>
          <a:prstGeom prst="rect">
            <a:avLst/>
          </a:prstGeom>
        </p:spPr>
      </p:pic>
      <p:pic>
        <p:nvPicPr>
          <p:cNvPr id="17" name="Graphic 16" descr="Badge 3 with solid fill">
            <a:extLst>
              <a:ext uri="{FF2B5EF4-FFF2-40B4-BE49-F238E27FC236}">
                <a16:creationId xmlns:a16="http://schemas.microsoft.com/office/drawing/2014/main" id="{512DF31F-3CDC-2100-FB93-A57741AB7AB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39627" y="2906894"/>
            <a:ext cx="691663" cy="691663"/>
          </a:xfrm>
          <a:prstGeom prst="rect">
            <a:avLst/>
          </a:prstGeom>
        </p:spPr>
      </p:pic>
      <p:pic>
        <p:nvPicPr>
          <p:cNvPr id="19" name="Graphic 18" descr="Badge 4 with solid fill">
            <a:extLst>
              <a:ext uri="{FF2B5EF4-FFF2-40B4-BE49-F238E27FC236}">
                <a16:creationId xmlns:a16="http://schemas.microsoft.com/office/drawing/2014/main" id="{A9BEEBFD-2DA7-CBCC-5CF4-1C08CDA510F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0290" y="2948780"/>
            <a:ext cx="691663" cy="691663"/>
          </a:xfrm>
          <a:prstGeom prst="rect">
            <a:avLst/>
          </a:prstGeom>
        </p:spPr>
      </p:pic>
      <p:pic>
        <p:nvPicPr>
          <p:cNvPr id="21" name="Graphic 20" descr="Badge 5 with solid fill">
            <a:extLst>
              <a:ext uri="{FF2B5EF4-FFF2-40B4-BE49-F238E27FC236}">
                <a16:creationId xmlns:a16="http://schemas.microsoft.com/office/drawing/2014/main" id="{FC96F906-1A5F-5EA0-D1AB-44D5CE89E5B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791168" y="2936628"/>
            <a:ext cx="691663" cy="691663"/>
          </a:xfrm>
          <a:prstGeom prst="rect">
            <a:avLst/>
          </a:prstGeom>
        </p:spPr>
      </p:pic>
      <p:pic>
        <p:nvPicPr>
          <p:cNvPr id="23" name="Graphic 22" descr="Apple with solid fill">
            <a:extLst>
              <a:ext uri="{FF2B5EF4-FFF2-40B4-BE49-F238E27FC236}">
                <a16:creationId xmlns:a16="http://schemas.microsoft.com/office/drawing/2014/main" id="{4C4C0984-4254-2E5C-B4D3-03DB42E8FBA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736416" y="2200982"/>
            <a:ext cx="699249" cy="699249"/>
          </a:xfrm>
          <a:prstGeom prst="rect">
            <a:avLst/>
          </a:prstGeom>
        </p:spPr>
      </p:pic>
      <p:pic>
        <p:nvPicPr>
          <p:cNvPr id="25" name="Graphic 24" descr="Child with balloon with solid fill">
            <a:extLst>
              <a:ext uri="{FF2B5EF4-FFF2-40B4-BE49-F238E27FC236}">
                <a16:creationId xmlns:a16="http://schemas.microsoft.com/office/drawing/2014/main" id="{60A9DD1D-4964-A24D-0E9F-CF32FA66A33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181801" y="1955309"/>
            <a:ext cx="914400" cy="914400"/>
          </a:xfrm>
          <a:prstGeom prst="rect">
            <a:avLst/>
          </a:prstGeom>
        </p:spPr>
      </p:pic>
      <p:pic>
        <p:nvPicPr>
          <p:cNvPr id="27" name="Graphic 26" descr="Mop and bucket with solid fill">
            <a:extLst>
              <a:ext uri="{FF2B5EF4-FFF2-40B4-BE49-F238E27FC236}">
                <a16:creationId xmlns:a16="http://schemas.microsoft.com/office/drawing/2014/main" id="{385D53C4-34D9-5395-891F-1D95DA8B2DE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677821" y="5068829"/>
            <a:ext cx="914400" cy="914400"/>
          </a:xfrm>
          <a:prstGeom prst="rect">
            <a:avLst/>
          </a:prstGeom>
        </p:spPr>
      </p:pic>
      <p:pic>
        <p:nvPicPr>
          <p:cNvPr id="29" name="Graphic 28" descr="Spilt/Cracked Glass Of Milk with solid fill">
            <a:extLst>
              <a:ext uri="{FF2B5EF4-FFF2-40B4-BE49-F238E27FC236}">
                <a16:creationId xmlns:a16="http://schemas.microsoft.com/office/drawing/2014/main" id="{57B00800-87BB-ECE7-2289-04D2D13F454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01418" y="5660384"/>
            <a:ext cx="914400" cy="914400"/>
          </a:xfrm>
          <a:prstGeom prst="rect">
            <a:avLst/>
          </a:prstGeom>
        </p:spPr>
      </p:pic>
      <p:pic>
        <p:nvPicPr>
          <p:cNvPr id="31" name="Graphic 30" descr="Route (Two Pins With A Path) with solid fill">
            <a:extLst>
              <a:ext uri="{FF2B5EF4-FFF2-40B4-BE49-F238E27FC236}">
                <a16:creationId xmlns:a16="http://schemas.microsoft.com/office/drawing/2014/main" id="{42153D92-BC2E-47F5-CA74-74296ABDEA9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8249053" y="1944784"/>
            <a:ext cx="914400" cy="914400"/>
          </a:xfrm>
          <a:prstGeom prst="rect">
            <a:avLst/>
          </a:prstGeom>
        </p:spPr>
      </p:pic>
    </p:spTree>
    <p:extLst>
      <p:ext uri="{BB962C8B-B14F-4D97-AF65-F5344CB8AC3E}">
        <p14:creationId xmlns:p14="http://schemas.microsoft.com/office/powerpoint/2010/main" val="28582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BBF4-F1AF-2540-BA31-C4D57EF1582C}"/>
              </a:ext>
            </a:extLst>
          </p:cNvPr>
          <p:cNvSpPr>
            <a:spLocks noGrp="1"/>
          </p:cNvSpPr>
          <p:nvPr>
            <p:ph type="title"/>
          </p:nvPr>
        </p:nvSpPr>
        <p:spPr/>
        <p:txBody>
          <a:bodyPr>
            <a:noAutofit/>
          </a:bodyPr>
          <a:lstStyle/>
          <a:p>
            <a:r>
              <a:rPr lang="es-CO" sz="3600" b="1" dirty="0">
                <a:solidFill>
                  <a:srgbClr val="933E20"/>
                </a:solidFill>
                <a:latin typeface="Arial" panose="020B0604020202020204" pitchFamily="34" charset="0"/>
                <a:cs typeface="Arial" panose="020B0604020202020204" pitchFamily="34" charset="0"/>
              </a:rPr>
              <a:t>EJEMPLOS DE TOMA DE DECISIONES ERRADAS</a:t>
            </a:r>
          </a:p>
        </p:txBody>
      </p:sp>
      <p:graphicFrame>
        <p:nvGraphicFramePr>
          <p:cNvPr id="2" name="Content Placeholder 1">
            <a:extLst>
              <a:ext uri="{FF2B5EF4-FFF2-40B4-BE49-F238E27FC236}">
                <a16:creationId xmlns:a16="http://schemas.microsoft.com/office/drawing/2014/main" id="{B11B121B-4F0D-F2FB-274B-08CF18F22324}"/>
              </a:ext>
            </a:extLst>
          </p:cNvPr>
          <p:cNvGraphicFramePr>
            <a:graphicFrameLocks noGrp="1"/>
          </p:cNvGraphicFramePr>
          <p:nvPr>
            <p:ph idx="1"/>
            <p:extLst>
              <p:ext uri="{D42A27DB-BD31-4B8C-83A1-F6EECF244321}">
                <p14:modId xmlns:p14="http://schemas.microsoft.com/office/powerpoint/2010/main" val="1102304125"/>
              </p:ext>
            </p:extLst>
          </p:nvPr>
        </p:nvGraphicFramePr>
        <p:xfrm>
          <a:off x="1508125" y="1785938"/>
          <a:ext cx="10347325"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Questions with solid fill">
            <a:extLst>
              <a:ext uri="{FF2B5EF4-FFF2-40B4-BE49-F238E27FC236}">
                <a16:creationId xmlns:a16="http://schemas.microsoft.com/office/drawing/2014/main" id="{C217F439-C838-5B27-0885-3337669569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1730" y="2197602"/>
            <a:ext cx="914400" cy="914400"/>
          </a:xfrm>
          <a:prstGeom prst="rect">
            <a:avLst/>
          </a:prstGeom>
        </p:spPr>
      </p:pic>
      <p:pic>
        <p:nvPicPr>
          <p:cNvPr id="9" name="Graphic 8" descr="Playbook with solid fill">
            <a:extLst>
              <a:ext uri="{FF2B5EF4-FFF2-40B4-BE49-F238E27FC236}">
                <a16:creationId xmlns:a16="http://schemas.microsoft.com/office/drawing/2014/main" id="{96AE31F5-BBE9-183C-7E8B-DB7C3CA961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21730" y="3741201"/>
            <a:ext cx="914400" cy="914400"/>
          </a:xfrm>
          <a:prstGeom prst="rect">
            <a:avLst/>
          </a:prstGeom>
        </p:spPr>
      </p:pic>
      <p:pic>
        <p:nvPicPr>
          <p:cNvPr id="13" name="Graphic 12" descr="Lost with solid fill">
            <a:extLst>
              <a:ext uri="{FF2B5EF4-FFF2-40B4-BE49-F238E27FC236}">
                <a16:creationId xmlns:a16="http://schemas.microsoft.com/office/drawing/2014/main" id="{9FEEDB4C-016A-8305-1367-769F2629D6B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33653" y="5071869"/>
            <a:ext cx="914400" cy="914400"/>
          </a:xfrm>
          <a:prstGeom prst="rect">
            <a:avLst/>
          </a:prstGeom>
        </p:spPr>
      </p:pic>
    </p:spTree>
    <p:extLst>
      <p:ext uri="{BB962C8B-B14F-4D97-AF65-F5344CB8AC3E}">
        <p14:creationId xmlns:p14="http://schemas.microsoft.com/office/powerpoint/2010/main" val="410924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BBF4-F1AF-2540-BA31-C4D57EF1582C}"/>
              </a:ext>
            </a:extLst>
          </p:cNvPr>
          <p:cNvSpPr>
            <a:spLocks noGrp="1"/>
          </p:cNvSpPr>
          <p:nvPr>
            <p:ph type="title"/>
          </p:nvPr>
        </p:nvSpPr>
        <p:spPr/>
        <p:txBody>
          <a:bodyPr>
            <a:noAutofit/>
          </a:bodyPr>
          <a:lstStyle/>
          <a:p>
            <a:r>
              <a:rPr lang="es-CO" sz="2800" b="1" dirty="0">
                <a:solidFill>
                  <a:srgbClr val="933E20"/>
                </a:solidFill>
                <a:latin typeface="Arial" panose="020B0604020202020204" pitchFamily="34" charset="0"/>
                <a:cs typeface="Arial" panose="020B0604020202020204" pitchFamily="34" charset="0"/>
              </a:rPr>
              <a:t>LA CALIDAD DEL DATO A TRAVÉS DEL APLICATIVO SIRBE:</a:t>
            </a:r>
          </a:p>
        </p:txBody>
      </p:sp>
      <p:graphicFrame>
        <p:nvGraphicFramePr>
          <p:cNvPr id="2" name="Content Placeholder 1">
            <a:extLst>
              <a:ext uri="{FF2B5EF4-FFF2-40B4-BE49-F238E27FC236}">
                <a16:creationId xmlns:a16="http://schemas.microsoft.com/office/drawing/2014/main" id="{FFC22167-D9FB-DAF3-87E0-FCB8CA1A7D5D}"/>
              </a:ext>
            </a:extLst>
          </p:cNvPr>
          <p:cNvGraphicFramePr>
            <a:graphicFrameLocks noGrp="1"/>
          </p:cNvGraphicFramePr>
          <p:nvPr>
            <p:ph idx="1"/>
            <p:extLst>
              <p:ext uri="{D42A27DB-BD31-4B8C-83A1-F6EECF244321}">
                <p14:modId xmlns:p14="http://schemas.microsoft.com/office/powerpoint/2010/main" val="2671476860"/>
              </p:ext>
            </p:extLst>
          </p:nvPr>
        </p:nvGraphicFramePr>
        <p:xfrm>
          <a:off x="2843213" y="1785938"/>
          <a:ext cx="9012237"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E1C715D-7A1D-9D64-A2E1-AC19B25E1C81}"/>
              </a:ext>
            </a:extLst>
          </p:cNvPr>
          <p:cNvSpPr txBox="1"/>
          <p:nvPr/>
        </p:nvSpPr>
        <p:spPr>
          <a:xfrm>
            <a:off x="5369169" y="1551878"/>
            <a:ext cx="4794739" cy="369332"/>
          </a:xfrm>
          <a:prstGeom prst="rect">
            <a:avLst/>
          </a:prstGeom>
          <a:noFill/>
        </p:spPr>
        <p:txBody>
          <a:bodyPr wrap="square" rtlCol="0">
            <a:spAutoFit/>
          </a:bodyPr>
          <a:lstStyle/>
          <a:p>
            <a:r>
              <a:rPr lang="es-CO" sz="1800" b="1" dirty="0">
                <a:solidFill>
                  <a:srgbClr val="933E20"/>
                </a:solidFill>
                <a:latin typeface="Arial" panose="020B0604020202020204" pitchFamily="34" charset="0"/>
                <a:cs typeface="Arial" panose="020B0604020202020204" pitchFamily="34" charset="0"/>
              </a:rPr>
              <a:t>RECOMENDACIONES GENERALES</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62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1C715D-7A1D-9D64-A2E1-AC19B25E1C81}"/>
              </a:ext>
            </a:extLst>
          </p:cNvPr>
          <p:cNvSpPr txBox="1"/>
          <p:nvPr/>
        </p:nvSpPr>
        <p:spPr>
          <a:xfrm>
            <a:off x="4571185" y="1416606"/>
            <a:ext cx="5071924" cy="369332"/>
          </a:xfrm>
          <a:prstGeom prst="rect">
            <a:avLst/>
          </a:prstGeom>
          <a:noFill/>
        </p:spPr>
        <p:txBody>
          <a:bodyPr wrap="square" rtlCol="0">
            <a:spAutoFit/>
          </a:bodyPr>
          <a:lstStyle/>
          <a:p>
            <a:r>
              <a:rPr lang="es-CO" sz="1800" b="1" dirty="0">
                <a:solidFill>
                  <a:srgbClr val="933E20"/>
                </a:solidFill>
                <a:latin typeface="Arial" panose="020B0604020202020204" pitchFamily="34" charset="0"/>
                <a:cs typeface="Arial" panose="020B0604020202020204" pitchFamily="34" charset="0"/>
              </a:rPr>
              <a:t>RECOMENDACIONES GENERALES</a:t>
            </a:r>
            <a:endParaRPr lang="es-ES_tradnl" dirty="0">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4B6BBF4-F1AF-2540-BA31-C4D57EF1582C}"/>
              </a:ext>
            </a:extLst>
          </p:cNvPr>
          <p:cNvSpPr>
            <a:spLocks noGrp="1"/>
          </p:cNvSpPr>
          <p:nvPr>
            <p:ph type="title"/>
          </p:nvPr>
        </p:nvSpPr>
        <p:spPr>
          <a:xfrm>
            <a:off x="2548891" y="326020"/>
            <a:ext cx="9532620" cy="1325563"/>
          </a:xfrm>
        </p:spPr>
        <p:txBody>
          <a:bodyPr>
            <a:noAutofit/>
          </a:bodyPr>
          <a:lstStyle/>
          <a:p>
            <a:r>
              <a:rPr lang="es-CO" sz="2800" b="1" dirty="0">
                <a:solidFill>
                  <a:srgbClr val="933E20"/>
                </a:solidFill>
                <a:latin typeface="Arial" panose="020B0604020202020204" pitchFamily="34" charset="0"/>
                <a:cs typeface="Arial" panose="020B0604020202020204" pitchFamily="34" charset="0"/>
              </a:rPr>
              <a:t>LA CALIDAD DEL DATO A TRAVÉS DEL APLICATIVO SIRBE:</a:t>
            </a:r>
          </a:p>
        </p:txBody>
      </p:sp>
      <p:graphicFrame>
        <p:nvGraphicFramePr>
          <p:cNvPr id="2" name="Content Placeholder 1">
            <a:extLst>
              <a:ext uri="{FF2B5EF4-FFF2-40B4-BE49-F238E27FC236}">
                <a16:creationId xmlns:a16="http://schemas.microsoft.com/office/drawing/2014/main" id="{FFC22167-D9FB-DAF3-87E0-FCB8CA1A7D5D}"/>
              </a:ext>
            </a:extLst>
          </p:cNvPr>
          <p:cNvGraphicFramePr>
            <a:graphicFrameLocks noGrp="1"/>
          </p:cNvGraphicFramePr>
          <p:nvPr>
            <p:ph idx="1"/>
            <p:extLst>
              <p:ext uri="{D42A27DB-BD31-4B8C-83A1-F6EECF244321}">
                <p14:modId xmlns:p14="http://schemas.microsoft.com/office/powerpoint/2010/main" val="2741922346"/>
              </p:ext>
            </p:extLst>
          </p:nvPr>
        </p:nvGraphicFramePr>
        <p:xfrm>
          <a:off x="2843213" y="1785938"/>
          <a:ext cx="9012237"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2875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EE4F47A-3EB1-4D4E-B94A-9127F2FAA7C6}"/>
              </a:ext>
            </a:extLst>
          </p:cNvPr>
          <p:cNvSpPr>
            <a:spLocks noGrp="1"/>
          </p:cNvSpPr>
          <p:nvPr>
            <p:ph type="title"/>
          </p:nvPr>
        </p:nvSpPr>
        <p:spPr>
          <a:xfrm>
            <a:off x="1267326" y="365125"/>
            <a:ext cx="3156084" cy="6127750"/>
          </a:xfrm>
        </p:spPr>
        <p:txBody>
          <a:bodyPr>
            <a:normAutofit/>
          </a:bodyPr>
          <a:lstStyle/>
          <a:p>
            <a:r>
              <a:rPr lang="es-CO" sz="3600" b="1" dirty="0">
                <a:solidFill>
                  <a:srgbClr val="933E20"/>
                </a:solidFill>
                <a:latin typeface="+mn-lt"/>
              </a:rPr>
              <a:t>FLUJO DE LA INFORMACIÓN MISIONAL SIRBE</a:t>
            </a:r>
          </a:p>
        </p:txBody>
      </p:sp>
      <p:graphicFrame>
        <p:nvGraphicFramePr>
          <p:cNvPr id="3" name="Diagram 2">
            <a:extLst>
              <a:ext uri="{FF2B5EF4-FFF2-40B4-BE49-F238E27FC236}">
                <a16:creationId xmlns:a16="http://schemas.microsoft.com/office/drawing/2014/main" id="{07E3A060-23DA-461C-0B80-FAADE06A7EED}"/>
              </a:ext>
            </a:extLst>
          </p:cNvPr>
          <p:cNvGraphicFramePr/>
          <p:nvPr>
            <p:extLst>
              <p:ext uri="{D42A27DB-BD31-4B8C-83A1-F6EECF244321}">
                <p14:modId xmlns:p14="http://schemas.microsoft.com/office/powerpoint/2010/main" val="2457890791"/>
              </p:ext>
            </p:extLst>
          </p:nvPr>
        </p:nvGraphicFramePr>
        <p:xfrm>
          <a:off x="3766566" y="175534"/>
          <a:ext cx="7892034" cy="6506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1428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D7D79348-D368-42FE-A2A2-6BA081522CD6}" vid="{29F5E0CA-4967-4AA9-B1AB-5C9570A0D4F8}"/>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Plantilla Bogotá 2022</Template>
  <TotalTime>51</TotalTime>
  <Words>2464</Words>
  <Application>Microsoft Office PowerPoint</Application>
  <PresentationFormat>Panorámica</PresentationFormat>
  <Paragraphs>236</Paragraphs>
  <Slides>32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Arial Black</vt:lpstr>
      <vt:lpstr>Calibri</vt:lpstr>
      <vt:lpstr>Tema de Office</vt:lpstr>
      <vt:lpstr>LA CALIDAD DEL DATO ES DE TODOS</vt:lpstr>
      <vt:lpstr>RELACIÓN ENTRE LOS DATOS Y LA INFORMACIÓN</vt:lpstr>
      <vt:lpstr>LOS DATOS SE TRANSFORMAN EN INFORMACIÓN AÑADIÉNDOLES VALOR</vt:lpstr>
      <vt:lpstr>DIMENSIONES QUE DETERMINAN LA CALIDAD DEL DATO</vt:lpstr>
      <vt:lpstr>PROPÓSITO DE LA CALIDAD DEL DATO</vt:lpstr>
      <vt:lpstr>EJEMPLOS DE TOMA DE DECISIONES ERRADAS</vt:lpstr>
      <vt:lpstr>LA CALIDAD DEL DATO A TRAVÉS DEL APLICATIVO SIRBE:</vt:lpstr>
      <vt:lpstr>LA CALIDAD DEL DATO A TRAVÉS DEL APLICATIVO SIRBE:</vt:lpstr>
      <vt:lpstr>FLUJO DE LA INFORMACIÓN MISIONAL SIRBE</vt:lpstr>
      <vt:lpstr>LA CALIDAD DEL DATO A TRAVÉS DEL APLICATIVO DE FOCALIZACIÓN</vt:lpstr>
      <vt:lpstr>Presentación de PowerPoint</vt:lpstr>
      <vt:lpstr>1. FASES DE REGISTRO Y MODIFICACIÓN DE DATOS EN EL PROCESO DE FOCALIZACIÓN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¿Porqué es importante para el proceso de focalización y priorización? </vt:lpstr>
      <vt:lpstr>3. MODIFICACIÓN DE LA INFORMACIÓN CAPTURADA EN EL APLICATIVO ¿Cómo es el proceso de las solicitudes de cambios de registro?  </vt:lpstr>
      <vt:lpstr>Identificación de problemas que afectan el proceso de los cambios de registro</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CALIDAD DEL DATO ES DE TODOS</dc:title>
  <dc:creator>Johana Garzón</dc:creator>
  <cp:lastModifiedBy>Johana Garzón</cp:lastModifiedBy>
  <cp:revision>3</cp:revision>
  <dcterms:created xsi:type="dcterms:W3CDTF">2022-11-21T23:02:42Z</dcterms:created>
  <dcterms:modified xsi:type="dcterms:W3CDTF">2022-11-22T02:41:38Z</dcterms:modified>
</cp:coreProperties>
</file>